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4" r:id="rId18"/>
    <p:sldId id="271" r:id="rId19"/>
    <p:sldId id="272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FB924-9D4C-41C4-A2F6-FFE1A7AC441B}" type="datetimeFigureOut">
              <a:rPr lang="en-US" smtClean="0"/>
              <a:t>5/9/2008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AA247-874B-4342-B961-27FDD306AB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9DE1E60-913D-4871-A4CC-E4583A3071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01369-0E57-4E80-AEAF-3C5C1838C3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F8306-CC7C-433E-818C-5BD78CB12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6C341-CEA3-4278-B187-69429A686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6894B8-82D6-486A-9D19-B01AAB0525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D3E2DE1-B3AC-4DF6-805B-6B45117AB2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00200E-465C-4C0F-A1EA-60A65146E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F69EE-D24A-4A60-BD50-B1DB9C8A9D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62E5E-CC19-4304-A695-86C675D20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7A09AA-8A55-40FC-A769-CFB7E31252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FAA0-AC54-402F-A758-6B84E12A6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6875CE-3929-4178-8067-898B80F3E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Review Tangents, plus Arcs, Central Angles and Chords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May 9,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10</a:t>
            </a: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1524000"/>
            <a:ext cx="8839200" cy="33115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11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524000"/>
            <a:ext cx="4953000" cy="501650"/>
          </a:xfrm>
          <a:noFill/>
          <a:ln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905000"/>
            <a:ext cx="66294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12</a:t>
            </a:r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524000"/>
            <a:ext cx="7696200" cy="33131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Central Angles</a:t>
            </a: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676400"/>
            <a:ext cx="8229600" cy="538163"/>
          </a:xfrm>
          <a:noFill/>
          <a:ln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286000"/>
            <a:ext cx="45783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417"/>
          <p:cNvSpPr/>
          <p:nvPr/>
        </p:nvSpPr>
        <p:spPr>
          <a:xfrm>
            <a:off x="5733943" y="2880359"/>
            <a:ext cx="529697" cy="494648"/>
          </a:xfrm>
          <a:custGeom>
            <a:avLst/>
            <a:gdLst/>
            <a:ahLst/>
            <a:cxnLst/>
            <a:rect l="0" t="0" r="0" b="0"/>
            <a:pathLst>
              <a:path w="529697" h="494648">
                <a:moveTo>
                  <a:pt x="529696" y="0"/>
                </a:moveTo>
                <a:lnTo>
                  <a:pt x="499055" y="0"/>
                </a:lnTo>
                <a:lnTo>
                  <a:pt x="484352" y="6068"/>
                </a:lnTo>
                <a:lnTo>
                  <a:pt x="471020" y="15821"/>
                </a:lnTo>
                <a:lnTo>
                  <a:pt x="463908" y="21977"/>
                </a:lnTo>
                <a:lnTo>
                  <a:pt x="450278" y="32432"/>
                </a:lnTo>
                <a:lnTo>
                  <a:pt x="411426" y="60981"/>
                </a:lnTo>
                <a:lnTo>
                  <a:pt x="394970" y="73674"/>
                </a:lnTo>
                <a:lnTo>
                  <a:pt x="381459" y="84676"/>
                </a:lnTo>
                <a:lnTo>
                  <a:pt x="369911" y="94551"/>
                </a:lnTo>
                <a:lnTo>
                  <a:pt x="359673" y="103674"/>
                </a:lnTo>
                <a:lnTo>
                  <a:pt x="341524" y="120584"/>
                </a:lnTo>
                <a:lnTo>
                  <a:pt x="331858" y="127380"/>
                </a:lnTo>
                <a:lnTo>
                  <a:pt x="321604" y="133180"/>
                </a:lnTo>
                <a:lnTo>
                  <a:pt x="310958" y="138317"/>
                </a:lnTo>
                <a:lnTo>
                  <a:pt x="291161" y="151901"/>
                </a:lnTo>
                <a:lnTo>
                  <a:pt x="265263" y="171118"/>
                </a:lnTo>
                <a:lnTo>
                  <a:pt x="235297" y="194088"/>
                </a:lnTo>
                <a:lnTo>
                  <a:pt x="212780" y="210673"/>
                </a:lnTo>
                <a:lnTo>
                  <a:pt x="195229" y="222998"/>
                </a:lnTo>
                <a:lnTo>
                  <a:pt x="180989" y="232486"/>
                </a:lnTo>
                <a:lnTo>
                  <a:pt x="170224" y="241351"/>
                </a:lnTo>
                <a:lnTo>
                  <a:pt x="161779" y="249801"/>
                </a:lnTo>
                <a:lnTo>
                  <a:pt x="147737" y="264693"/>
                </a:lnTo>
                <a:lnTo>
                  <a:pt x="125552" y="281486"/>
                </a:lnTo>
                <a:lnTo>
                  <a:pt x="110470" y="294862"/>
                </a:lnTo>
                <a:lnTo>
                  <a:pt x="95301" y="305887"/>
                </a:lnTo>
                <a:lnTo>
                  <a:pt x="81362" y="315020"/>
                </a:lnTo>
                <a:lnTo>
                  <a:pt x="65104" y="327302"/>
                </a:lnTo>
                <a:lnTo>
                  <a:pt x="51855" y="335121"/>
                </a:lnTo>
                <a:lnTo>
                  <a:pt x="36182" y="346663"/>
                </a:lnTo>
                <a:lnTo>
                  <a:pt x="24184" y="357696"/>
                </a:lnTo>
                <a:lnTo>
                  <a:pt x="11654" y="368526"/>
                </a:lnTo>
                <a:lnTo>
                  <a:pt x="0" y="374623"/>
                </a:lnTo>
                <a:lnTo>
                  <a:pt x="36" y="375479"/>
                </a:lnTo>
                <a:lnTo>
                  <a:pt x="1329" y="376049"/>
                </a:lnTo>
                <a:lnTo>
                  <a:pt x="2192" y="377700"/>
                </a:lnTo>
                <a:lnTo>
                  <a:pt x="3150" y="382920"/>
                </a:lnTo>
                <a:lnTo>
                  <a:pt x="4676" y="384820"/>
                </a:lnTo>
                <a:lnTo>
                  <a:pt x="6963" y="386087"/>
                </a:lnTo>
                <a:lnTo>
                  <a:pt x="19636" y="391256"/>
                </a:lnTo>
                <a:lnTo>
                  <a:pt x="25826" y="394188"/>
                </a:lnTo>
                <a:lnTo>
                  <a:pt x="33763" y="396142"/>
                </a:lnTo>
                <a:lnTo>
                  <a:pt x="42864" y="397445"/>
                </a:lnTo>
                <a:lnTo>
                  <a:pt x="52742" y="398314"/>
                </a:lnTo>
                <a:lnTo>
                  <a:pt x="64407" y="398892"/>
                </a:lnTo>
                <a:lnTo>
                  <a:pt x="90914" y="399536"/>
                </a:lnTo>
                <a:lnTo>
                  <a:pt x="105095" y="400977"/>
                </a:lnTo>
                <a:lnTo>
                  <a:pt x="119629" y="403208"/>
                </a:lnTo>
                <a:lnTo>
                  <a:pt x="134398" y="405965"/>
                </a:lnTo>
                <a:lnTo>
                  <a:pt x="146784" y="409074"/>
                </a:lnTo>
                <a:lnTo>
                  <a:pt x="157582" y="412416"/>
                </a:lnTo>
                <a:lnTo>
                  <a:pt x="167320" y="415914"/>
                </a:lnTo>
                <a:lnTo>
                  <a:pt x="180162" y="419517"/>
                </a:lnTo>
                <a:lnTo>
                  <a:pt x="195074" y="423188"/>
                </a:lnTo>
                <a:lnTo>
                  <a:pt x="211365" y="426905"/>
                </a:lnTo>
                <a:lnTo>
                  <a:pt x="224765" y="429384"/>
                </a:lnTo>
                <a:lnTo>
                  <a:pt x="236239" y="431036"/>
                </a:lnTo>
                <a:lnTo>
                  <a:pt x="246428" y="432137"/>
                </a:lnTo>
                <a:lnTo>
                  <a:pt x="259571" y="434142"/>
                </a:lnTo>
                <a:lnTo>
                  <a:pt x="291107" y="439755"/>
                </a:lnTo>
                <a:lnTo>
                  <a:pt x="304597" y="443030"/>
                </a:lnTo>
                <a:lnTo>
                  <a:pt x="316130" y="446484"/>
                </a:lnTo>
                <a:lnTo>
                  <a:pt x="326359" y="450056"/>
                </a:lnTo>
                <a:lnTo>
                  <a:pt x="339528" y="453708"/>
                </a:lnTo>
                <a:lnTo>
                  <a:pt x="354658" y="457412"/>
                </a:lnTo>
                <a:lnTo>
                  <a:pt x="371094" y="461151"/>
                </a:lnTo>
                <a:lnTo>
                  <a:pt x="384592" y="463645"/>
                </a:lnTo>
                <a:lnTo>
                  <a:pt x="396130" y="465306"/>
                </a:lnTo>
                <a:lnTo>
                  <a:pt x="406362" y="466415"/>
                </a:lnTo>
                <a:lnTo>
                  <a:pt x="415724" y="468423"/>
                </a:lnTo>
                <a:lnTo>
                  <a:pt x="424505" y="471032"/>
                </a:lnTo>
                <a:lnTo>
                  <a:pt x="432899" y="474042"/>
                </a:lnTo>
                <a:lnTo>
                  <a:pt x="443574" y="476048"/>
                </a:lnTo>
                <a:lnTo>
                  <a:pt x="455772" y="477385"/>
                </a:lnTo>
                <a:lnTo>
                  <a:pt x="468984" y="478277"/>
                </a:lnTo>
                <a:lnTo>
                  <a:pt x="479061" y="480142"/>
                </a:lnTo>
                <a:lnTo>
                  <a:pt x="493646" y="485600"/>
                </a:lnTo>
                <a:lnTo>
                  <a:pt x="504361" y="488872"/>
                </a:lnTo>
                <a:lnTo>
                  <a:pt x="517533" y="490715"/>
                </a:lnTo>
                <a:lnTo>
                  <a:pt x="521587" y="490973"/>
                </a:lnTo>
                <a:lnTo>
                  <a:pt x="525560" y="492416"/>
                </a:lnTo>
                <a:lnTo>
                  <a:pt x="529480" y="494647"/>
                </a:lnTo>
                <a:lnTo>
                  <a:pt x="529696" y="491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8"/>
          <p:cNvSpPr/>
          <p:nvPr/>
        </p:nvSpPr>
        <p:spPr>
          <a:xfrm>
            <a:off x="6355079" y="2613340"/>
            <a:ext cx="457187" cy="861381"/>
          </a:xfrm>
          <a:custGeom>
            <a:avLst/>
            <a:gdLst/>
            <a:ahLst/>
            <a:cxnLst/>
            <a:rect l="0" t="0" r="0" b="0"/>
            <a:pathLst>
              <a:path w="457187" h="861381">
                <a:moveTo>
                  <a:pt x="0" y="861380"/>
                </a:moveTo>
                <a:lnTo>
                  <a:pt x="0" y="829561"/>
                </a:lnTo>
                <a:lnTo>
                  <a:pt x="2541" y="813498"/>
                </a:lnTo>
                <a:lnTo>
                  <a:pt x="25751" y="691902"/>
                </a:lnTo>
                <a:lnTo>
                  <a:pt x="29868" y="672195"/>
                </a:lnTo>
                <a:lnTo>
                  <a:pt x="33882" y="655246"/>
                </a:lnTo>
                <a:lnTo>
                  <a:pt x="37828" y="640137"/>
                </a:lnTo>
                <a:lnTo>
                  <a:pt x="61585" y="558195"/>
                </a:lnTo>
                <a:lnTo>
                  <a:pt x="139735" y="311021"/>
                </a:lnTo>
                <a:lnTo>
                  <a:pt x="149036" y="284924"/>
                </a:lnTo>
                <a:lnTo>
                  <a:pt x="157777" y="263716"/>
                </a:lnTo>
                <a:lnTo>
                  <a:pt x="166145" y="245767"/>
                </a:lnTo>
                <a:lnTo>
                  <a:pt x="172993" y="228721"/>
                </a:lnTo>
                <a:lnTo>
                  <a:pt x="178829" y="212277"/>
                </a:lnTo>
                <a:lnTo>
                  <a:pt x="183990" y="196235"/>
                </a:lnTo>
                <a:lnTo>
                  <a:pt x="192510" y="175380"/>
                </a:lnTo>
                <a:lnTo>
                  <a:pt x="203270" y="151316"/>
                </a:lnTo>
                <a:lnTo>
                  <a:pt x="215523" y="125114"/>
                </a:lnTo>
                <a:lnTo>
                  <a:pt x="226233" y="105106"/>
                </a:lnTo>
                <a:lnTo>
                  <a:pt x="235912" y="89227"/>
                </a:lnTo>
                <a:lnTo>
                  <a:pt x="244904" y="76101"/>
                </a:lnTo>
                <a:lnTo>
                  <a:pt x="258283" y="51357"/>
                </a:lnTo>
                <a:lnTo>
                  <a:pt x="268463" y="30199"/>
                </a:lnTo>
                <a:lnTo>
                  <a:pt x="281334" y="11148"/>
                </a:lnTo>
                <a:lnTo>
                  <a:pt x="289291" y="1746"/>
                </a:lnTo>
                <a:lnTo>
                  <a:pt x="291921" y="0"/>
                </a:lnTo>
                <a:lnTo>
                  <a:pt x="293674" y="107"/>
                </a:lnTo>
                <a:lnTo>
                  <a:pt x="302556" y="9403"/>
                </a:lnTo>
                <a:lnTo>
                  <a:pt x="304574" y="13995"/>
                </a:lnTo>
                <a:lnTo>
                  <a:pt x="307415" y="32594"/>
                </a:lnTo>
                <a:lnTo>
                  <a:pt x="309526" y="55461"/>
                </a:lnTo>
                <a:lnTo>
                  <a:pt x="314521" y="75204"/>
                </a:lnTo>
                <a:lnTo>
                  <a:pt x="324472" y="101671"/>
                </a:lnTo>
                <a:lnTo>
                  <a:pt x="328361" y="127914"/>
                </a:lnTo>
                <a:lnTo>
                  <a:pt x="329397" y="143803"/>
                </a:lnTo>
                <a:lnTo>
                  <a:pt x="333898" y="172175"/>
                </a:lnTo>
                <a:lnTo>
                  <a:pt x="372948" y="371244"/>
                </a:lnTo>
                <a:lnTo>
                  <a:pt x="379442" y="401273"/>
                </a:lnTo>
                <a:lnTo>
                  <a:pt x="385042" y="425102"/>
                </a:lnTo>
                <a:lnTo>
                  <a:pt x="390045" y="444798"/>
                </a:lnTo>
                <a:lnTo>
                  <a:pt x="393380" y="461738"/>
                </a:lnTo>
                <a:lnTo>
                  <a:pt x="395604" y="476842"/>
                </a:lnTo>
                <a:lnTo>
                  <a:pt x="397086" y="490721"/>
                </a:lnTo>
                <a:lnTo>
                  <a:pt x="401884" y="519024"/>
                </a:lnTo>
                <a:lnTo>
                  <a:pt x="417375" y="601272"/>
                </a:lnTo>
                <a:lnTo>
                  <a:pt x="424300" y="634634"/>
                </a:lnTo>
                <a:lnTo>
                  <a:pt x="430188" y="660686"/>
                </a:lnTo>
                <a:lnTo>
                  <a:pt x="435381" y="681864"/>
                </a:lnTo>
                <a:lnTo>
                  <a:pt x="438845" y="698522"/>
                </a:lnTo>
                <a:lnTo>
                  <a:pt x="442692" y="723805"/>
                </a:lnTo>
                <a:lnTo>
                  <a:pt x="447790" y="743508"/>
                </a:lnTo>
                <a:lnTo>
                  <a:pt x="453017" y="760732"/>
                </a:lnTo>
                <a:lnTo>
                  <a:pt x="455961" y="783439"/>
                </a:lnTo>
                <a:lnTo>
                  <a:pt x="457037" y="807308"/>
                </a:lnTo>
                <a:lnTo>
                  <a:pt x="457186" y="830835"/>
                </a:lnTo>
                <a:lnTo>
                  <a:pt x="455921" y="833397"/>
                </a:lnTo>
                <a:lnTo>
                  <a:pt x="453807" y="835104"/>
                </a:lnTo>
                <a:lnTo>
                  <a:pt x="445771" y="8385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9"/>
          <p:cNvSpPr/>
          <p:nvPr/>
        </p:nvSpPr>
        <p:spPr>
          <a:xfrm>
            <a:off x="6309359" y="3001738"/>
            <a:ext cx="468632" cy="187232"/>
          </a:xfrm>
          <a:custGeom>
            <a:avLst/>
            <a:gdLst/>
            <a:ahLst/>
            <a:cxnLst/>
            <a:rect l="0" t="0" r="0" b="0"/>
            <a:pathLst>
              <a:path w="468632" h="187232">
                <a:moveTo>
                  <a:pt x="0" y="187231"/>
                </a:moveTo>
                <a:lnTo>
                  <a:pt x="6069" y="181164"/>
                </a:lnTo>
                <a:lnTo>
                  <a:pt x="9125" y="179376"/>
                </a:lnTo>
                <a:lnTo>
                  <a:pt x="15909" y="177390"/>
                </a:lnTo>
                <a:lnTo>
                  <a:pt x="29931" y="176507"/>
                </a:lnTo>
                <a:lnTo>
                  <a:pt x="39004" y="176272"/>
                </a:lnTo>
                <a:lnTo>
                  <a:pt x="48863" y="174845"/>
                </a:lnTo>
                <a:lnTo>
                  <a:pt x="59246" y="172624"/>
                </a:lnTo>
                <a:lnTo>
                  <a:pt x="69977" y="169873"/>
                </a:lnTo>
                <a:lnTo>
                  <a:pt x="80942" y="166769"/>
                </a:lnTo>
                <a:lnTo>
                  <a:pt x="103284" y="159934"/>
                </a:lnTo>
                <a:lnTo>
                  <a:pt x="113306" y="157603"/>
                </a:lnTo>
                <a:lnTo>
                  <a:pt x="122528" y="156049"/>
                </a:lnTo>
                <a:lnTo>
                  <a:pt x="131215" y="155013"/>
                </a:lnTo>
                <a:lnTo>
                  <a:pt x="142087" y="151783"/>
                </a:lnTo>
                <a:lnTo>
                  <a:pt x="154415" y="147089"/>
                </a:lnTo>
                <a:lnTo>
                  <a:pt x="179119" y="136370"/>
                </a:lnTo>
                <a:lnTo>
                  <a:pt x="198565" y="127373"/>
                </a:lnTo>
                <a:lnTo>
                  <a:pt x="208577" y="123196"/>
                </a:lnTo>
                <a:lnTo>
                  <a:pt x="219061" y="119141"/>
                </a:lnTo>
                <a:lnTo>
                  <a:pt x="229861" y="115168"/>
                </a:lnTo>
                <a:lnTo>
                  <a:pt x="239601" y="109979"/>
                </a:lnTo>
                <a:lnTo>
                  <a:pt x="248634" y="103980"/>
                </a:lnTo>
                <a:lnTo>
                  <a:pt x="257196" y="97440"/>
                </a:lnTo>
                <a:lnTo>
                  <a:pt x="266714" y="91811"/>
                </a:lnTo>
                <a:lnTo>
                  <a:pt x="276869" y="86788"/>
                </a:lnTo>
                <a:lnTo>
                  <a:pt x="287450" y="82169"/>
                </a:lnTo>
                <a:lnTo>
                  <a:pt x="332679" y="63533"/>
                </a:lnTo>
                <a:lnTo>
                  <a:pt x="351326" y="55236"/>
                </a:lnTo>
                <a:lnTo>
                  <a:pt x="408897" y="27895"/>
                </a:lnTo>
                <a:lnTo>
                  <a:pt x="434039" y="15662"/>
                </a:lnTo>
                <a:lnTo>
                  <a:pt x="443029" y="10622"/>
                </a:lnTo>
                <a:lnTo>
                  <a:pt x="450293" y="5991"/>
                </a:lnTo>
                <a:lnTo>
                  <a:pt x="456406" y="1635"/>
                </a:lnTo>
                <a:lnTo>
                  <a:pt x="460481" y="0"/>
                </a:lnTo>
                <a:lnTo>
                  <a:pt x="463198" y="181"/>
                </a:lnTo>
                <a:lnTo>
                  <a:pt x="468631" y="4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0"/>
          <p:cNvSpPr/>
          <p:nvPr/>
        </p:nvSpPr>
        <p:spPr>
          <a:xfrm>
            <a:off x="6894042" y="2686050"/>
            <a:ext cx="454732" cy="708642"/>
          </a:xfrm>
          <a:custGeom>
            <a:avLst/>
            <a:gdLst/>
            <a:ahLst/>
            <a:cxnLst/>
            <a:rect l="0" t="0" r="0" b="0"/>
            <a:pathLst>
              <a:path w="454732" h="708642">
                <a:moveTo>
                  <a:pt x="135408" y="0"/>
                </a:moveTo>
                <a:lnTo>
                  <a:pt x="123272" y="6067"/>
                </a:lnTo>
                <a:lnTo>
                  <a:pt x="109657" y="15909"/>
                </a:lnTo>
                <a:lnTo>
                  <a:pt x="106811" y="20765"/>
                </a:lnTo>
                <a:lnTo>
                  <a:pt x="103647" y="32935"/>
                </a:lnTo>
                <a:lnTo>
                  <a:pt x="97725" y="46087"/>
                </a:lnTo>
                <a:lnTo>
                  <a:pt x="88696" y="63744"/>
                </a:lnTo>
                <a:lnTo>
                  <a:pt x="77596" y="84406"/>
                </a:lnTo>
                <a:lnTo>
                  <a:pt x="67657" y="104531"/>
                </a:lnTo>
                <a:lnTo>
                  <a:pt x="58490" y="124297"/>
                </a:lnTo>
                <a:lnTo>
                  <a:pt x="42802" y="159383"/>
                </a:lnTo>
                <a:lnTo>
                  <a:pt x="31596" y="183443"/>
                </a:lnTo>
                <a:lnTo>
                  <a:pt x="28100" y="194685"/>
                </a:lnTo>
                <a:lnTo>
                  <a:pt x="25769" y="205990"/>
                </a:lnTo>
                <a:lnTo>
                  <a:pt x="24215" y="217336"/>
                </a:lnTo>
                <a:lnTo>
                  <a:pt x="21909" y="228711"/>
                </a:lnTo>
                <a:lnTo>
                  <a:pt x="19101" y="240104"/>
                </a:lnTo>
                <a:lnTo>
                  <a:pt x="13866" y="261653"/>
                </a:lnTo>
                <a:lnTo>
                  <a:pt x="11539" y="279696"/>
                </a:lnTo>
                <a:lnTo>
                  <a:pt x="7118" y="299569"/>
                </a:lnTo>
                <a:lnTo>
                  <a:pt x="4161" y="310202"/>
                </a:lnTo>
                <a:lnTo>
                  <a:pt x="2190" y="323642"/>
                </a:lnTo>
                <a:lnTo>
                  <a:pt x="876" y="338951"/>
                </a:lnTo>
                <a:lnTo>
                  <a:pt x="0" y="355507"/>
                </a:lnTo>
                <a:lnTo>
                  <a:pt x="685" y="376705"/>
                </a:lnTo>
                <a:lnTo>
                  <a:pt x="2413" y="400996"/>
                </a:lnTo>
                <a:lnTo>
                  <a:pt x="4835" y="427351"/>
                </a:lnTo>
                <a:lnTo>
                  <a:pt x="6449" y="450000"/>
                </a:lnTo>
                <a:lnTo>
                  <a:pt x="7525" y="470180"/>
                </a:lnTo>
                <a:lnTo>
                  <a:pt x="8242" y="488713"/>
                </a:lnTo>
                <a:lnTo>
                  <a:pt x="9990" y="503609"/>
                </a:lnTo>
                <a:lnTo>
                  <a:pt x="12426" y="516079"/>
                </a:lnTo>
                <a:lnTo>
                  <a:pt x="18519" y="536708"/>
                </a:lnTo>
                <a:lnTo>
                  <a:pt x="25461" y="554343"/>
                </a:lnTo>
                <a:lnTo>
                  <a:pt x="32779" y="570648"/>
                </a:lnTo>
                <a:lnTo>
                  <a:pt x="42805" y="590171"/>
                </a:lnTo>
                <a:lnTo>
                  <a:pt x="73512" y="644285"/>
                </a:lnTo>
                <a:lnTo>
                  <a:pt x="78904" y="654313"/>
                </a:lnTo>
                <a:lnTo>
                  <a:pt x="91668" y="668842"/>
                </a:lnTo>
                <a:lnTo>
                  <a:pt x="105808" y="679533"/>
                </a:lnTo>
                <a:lnTo>
                  <a:pt x="113134" y="684162"/>
                </a:lnTo>
                <a:lnTo>
                  <a:pt x="126779" y="692692"/>
                </a:lnTo>
                <a:lnTo>
                  <a:pt x="137076" y="700716"/>
                </a:lnTo>
                <a:lnTo>
                  <a:pt x="142869" y="703364"/>
                </a:lnTo>
                <a:lnTo>
                  <a:pt x="156081" y="706306"/>
                </a:lnTo>
                <a:lnTo>
                  <a:pt x="163159" y="707090"/>
                </a:lnTo>
                <a:lnTo>
                  <a:pt x="170419" y="707613"/>
                </a:lnTo>
                <a:lnTo>
                  <a:pt x="183987" y="708194"/>
                </a:lnTo>
                <a:lnTo>
                  <a:pt x="194252" y="708452"/>
                </a:lnTo>
                <a:lnTo>
                  <a:pt x="234950" y="708641"/>
                </a:lnTo>
                <a:lnTo>
                  <a:pt x="241140" y="707377"/>
                </a:lnTo>
                <a:lnTo>
                  <a:pt x="251403" y="702586"/>
                </a:lnTo>
                <a:lnTo>
                  <a:pt x="270388" y="692749"/>
                </a:lnTo>
                <a:lnTo>
                  <a:pt x="281336" y="685501"/>
                </a:lnTo>
                <a:lnTo>
                  <a:pt x="291705" y="676777"/>
                </a:lnTo>
                <a:lnTo>
                  <a:pt x="304780" y="664433"/>
                </a:lnTo>
                <a:lnTo>
                  <a:pt x="313092" y="655045"/>
                </a:lnTo>
                <a:lnTo>
                  <a:pt x="322444" y="643706"/>
                </a:lnTo>
                <a:lnTo>
                  <a:pt x="332488" y="631068"/>
                </a:lnTo>
                <a:lnTo>
                  <a:pt x="341725" y="620101"/>
                </a:lnTo>
                <a:lnTo>
                  <a:pt x="350422" y="610251"/>
                </a:lnTo>
                <a:lnTo>
                  <a:pt x="358761" y="601144"/>
                </a:lnTo>
                <a:lnTo>
                  <a:pt x="366860" y="591262"/>
                </a:lnTo>
                <a:lnTo>
                  <a:pt x="374799" y="580865"/>
                </a:lnTo>
                <a:lnTo>
                  <a:pt x="382631" y="570123"/>
                </a:lnTo>
                <a:lnTo>
                  <a:pt x="394721" y="551414"/>
                </a:lnTo>
                <a:lnTo>
                  <a:pt x="405598" y="529553"/>
                </a:lnTo>
                <a:lnTo>
                  <a:pt x="412055" y="513055"/>
                </a:lnTo>
                <a:lnTo>
                  <a:pt x="418899" y="494437"/>
                </a:lnTo>
                <a:lnTo>
                  <a:pt x="424732" y="479484"/>
                </a:lnTo>
                <a:lnTo>
                  <a:pt x="429890" y="466976"/>
                </a:lnTo>
                <a:lnTo>
                  <a:pt x="434599" y="456097"/>
                </a:lnTo>
                <a:lnTo>
                  <a:pt x="439009" y="441225"/>
                </a:lnTo>
                <a:lnTo>
                  <a:pt x="443219" y="423689"/>
                </a:lnTo>
                <a:lnTo>
                  <a:pt x="447295" y="404380"/>
                </a:lnTo>
                <a:lnTo>
                  <a:pt x="450012" y="387696"/>
                </a:lnTo>
                <a:lnTo>
                  <a:pt x="451824" y="372764"/>
                </a:lnTo>
                <a:lnTo>
                  <a:pt x="453032" y="358999"/>
                </a:lnTo>
                <a:lnTo>
                  <a:pt x="453838" y="342202"/>
                </a:lnTo>
                <a:lnTo>
                  <a:pt x="454731" y="303220"/>
                </a:lnTo>
                <a:lnTo>
                  <a:pt x="453700" y="283426"/>
                </a:lnTo>
                <a:lnTo>
                  <a:pt x="451743" y="263881"/>
                </a:lnTo>
                <a:lnTo>
                  <a:pt x="449168" y="244500"/>
                </a:lnTo>
                <a:lnTo>
                  <a:pt x="446181" y="226500"/>
                </a:lnTo>
                <a:lnTo>
                  <a:pt x="442920" y="209420"/>
                </a:lnTo>
                <a:lnTo>
                  <a:pt x="439476" y="192953"/>
                </a:lnTo>
                <a:lnTo>
                  <a:pt x="434640" y="176895"/>
                </a:lnTo>
                <a:lnTo>
                  <a:pt x="428876" y="161110"/>
                </a:lnTo>
                <a:lnTo>
                  <a:pt x="422493" y="145507"/>
                </a:lnTo>
                <a:lnTo>
                  <a:pt x="415698" y="130024"/>
                </a:lnTo>
                <a:lnTo>
                  <a:pt x="401374" y="99275"/>
                </a:lnTo>
                <a:lnTo>
                  <a:pt x="393999" y="87773"/>
                </a:lnTo>
                <a:lnTo>
                  <a:pt x="386542" y="78835"/>
                </a:lnTo>
                <a:lnTo>
                  <a:pt x="379031" y="71607"/>
                </a:lnTo>
                <a:lnTo>
                  <a:pt x="371482" y="65518"/>
                </a:lnTo>
                <a:lnTo>
                  <a:pt x="363911" y="60188"/>
                </a:lnTo>
                <a:lnTo>
                  <a:pt x="356323" y="55366"/>
                </a:lnTo>
                <a:lnTo>
                  <a:pt x="348725" y="52150"/>
                </a:lnTo>
                <a:lnTo>
                  <a:pt x="341119" y="50007"/>
                </a:lnTo>
                <a:lnTo>
                  <a:pt x="280748" y="38429"/>
                </a:lnTo>
                <a:lnTo>
                  <a:pt x="271671" y="37049"/>
                </a:lnTo>
                <a:lnTo>
                  <a:pt x="264350" y="36129"/>
                </a:lnTo>
                <a:lnTo>
                  <a:pt x="253120" y="35516"/>
                </a:lnTo>
                <a:lnTo>
                  <a:pt x="223708" y="34834"/>
                </a:lnTo>
                <a:lnTo>
                  <a:pt x="208243" y="35923"/>
                </a:lnTo>
                <a:lnTo>
                  <a:pt x="192855" y="37918"/>
                </a:lnTo>
                <a:lnTo>
                  <a:pt x="177516" y="40519"/>
                </a:lnTo>
                <a:lnTo>
                  <a:pt x="162210" y="43522"/>
                </a:lnTo>
                <a:lnTo>
                  <a:pt x="131657" y="50246"/>
                </a:lnTo>
                <a:lnTo>
                  <a:pt x="120207" y="53817"/>
                </a:lnTo>
                <a:lnTo>
                  <a:pt x="111304" y="57468"/>
                </a:lnTo>
                <a:lnTo>
                  <a:pt x="89688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1"/>
          <p:cNvSpPr/>
          <p:nvPr/>
        </p:nvSpPr>
        <p:spPr>
          <a:xfrm>
            <a:off x="7395209" y="2583179"/>
            <a:ext cx="80011" cy="891542"/>
          </a:xfrm>
          <a:custGeom>
            <a:avLst/>
            <a:gdLst/>
            <a:ahLst/>
            <a:cxnLst/>
            <a:rect l="0" t="0" r="0" b="0"/>
            <a:pathLst>
              <a:path w="80011" h="891542">
                <a:moveTo>
                  <a:pt x="0" y="0"/>
                </a:moveTo>
                <a:lnTo>
                  <a:pt x="25751" y="25751"/>
                </a:lnTo>
                <a:lnTo>
                  <a:pt x="28597" y="31137"/>
                </a:lnTo>
                <a:lnTo>
                  <a:pt x="30495" y="37268"/>
                </a:lnTo>
                <a:lnTo>
                  <a:pt x="31760" y="43896"/>
                </a:lnTo>
                <a:lnTo>
                  <a:pt x="33873" y="49584"/>
                </a:lnTo>
                <a:lnTo>
                  <a:pt x="36553" y="54646"/>
                </a:lnTo>
                <a:lnTo>
                  <a:pt x="39609" y="59291"/>
                </a:lnTo>
                <a:lnTo>
                  <a:pt x="41646" y="67467"/>
                </a:lnTo>
                <a:lnTo>
                  <a:pt x="43910" y="90099"/>
                </a:lnTo>
                <a:lnTo>
                  <a:pt x="48302" y="130638"/>
                </a:lnTo>
                <a:lnTo>
                  <a:pt x="51252" y="155672"/>
                </a:lnTo>
                <a:lnTo>
                  <a:pt x="53218" y="176171"/>
                </a:lnTo>
                <a:lnTo>
                  <a:pt x="54529" y="193648"/>
                </a:lnTo>
                <a:lnTo>
                  <a:pt x="55403" y="209109"/>
                </a:lnTo>
                <a:lnTo>
                  <a:pt x="56374" y="246607"/>
                </a:lnTo>
                <a:lnTo>
                  <a:pt x="57137" y="445708"/>
                </a:lnTo>
                <a:lnTo>
                  <a:pt x="58411" y="473669"/>
                </a:lnTo>
                <a:lnTo>
                  <a:pt x="66196" y="586089"/>
                </a:lnTo>
                <a:lnTo>
                  <a:pt x="66991" y="604086"/>
                </a:lnTo>
                <a:lnTo>
                  <a:pt x="68791" y="618624"/>
                </a:lnTo>
                <a:lnTo>
                  <a:pt x="71261" y="630856"/>
                </a:lnTo>
                <a:lnTo>
                  <a:pt x="74177" y="641551"/>
                </a:lnTo>
                <a:lnTo>
                  <a:pt x="76122" y="658841"/>
                </a:lnTo>
                <a:lnTo>
                  <a:pt x="77418" y="680527"/>
                </a:lnTo>
                <a:lnTo>
                  <a:pt x="78282" y="705145"/>
                </a:lnTo>
                <a:lnTo>
                  <a:pt x="80010" y="891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2"/>
          <p:cNvSpPr/>
          <p:nvPr/>
        </p:nvSpPr>
        <p:spPr>
          <a:xfrm>
            <a:off x="7396798" y="2514800"/>
            <a:ext cx="588593" cy="833565"/>
          </a:xfrm>
          <a:custGeom>
            <a:avLst/>
            <a:gdLst/>
            <a:ahLst/>
            <a:cxnLst/>
            <a:rect l="0" t="0" r="0" b="0"/>
            <a:pathLst>
              <a:path w="588593" h="833565">
                <a:moveTo>
                  <a:pt x="9842" y="91239"/>
                </a:moveTo>
                <a:lnTo>
                  <a:pt x="3774" y="85172"/>
                </a:lnTo>
                <a:lnTo>
                  <a:pt x="1986" y="82114"/>
                </a:lnTo>
                <a:lnTo>
                  <a:pt x="0" y="75331"/>
                </a:lnTo>
                <a:lnTo>
                  <a:pt x="741" y="71743"/>
                </a:lnTo>
                <a:lnTo>
                  <a:pt x="4950" y="64371"/>
                </a:lnTo>
                <a:lnTo>
                  <a:pt x="7850" y="61897"/>
                </a:lnTo>
                <a:lnTo>
                  <a:pt x="11054" y="60248"/>
                </a:lnTo>
                <a:lnTo>
                  <a:pt x="21811" y="55875"/>
                </a:lnTo>
                <a:lnTo>
                  <a:pt x="43525" y="45466"/>
                </a:lnTo>
                <a:lnTo>
                  <a:pt x="55157" y="40404"/>
                </a:lnTo>
                <a:lnTo>
                  <a:pt x="66722" y="35759"/>
                </a:lnTo>
                <a:lnTo>
                  <a:pt x="78241" y="31392"/>
                </a:lnTo>
                <a:lnTo>
                  <a:pt x="94812" y="27211"/>
                </a:lnTo>
                <a:lnTo>
                  <a:pt x="114748" y="23154"/>
                </a:lnTo>
                <a:lnTo>
                  <a:pt x="136930" y="19179"/>
                </a:lnTo>
                <a:lnTo>
                  <a:pt x="175121" y="11376"/>
                </a:lnTo>
                <a:lnTo>
                  <a:pt x="192419" y="7517"/>
                </a:lnTo>
                <a:lnTo>
                  <a:pt x="207760" y="4945"/>
                </a:lnTo>
                <a:lnTo>
                  <a:pt x="221797" y="3230"/>
                </a:lnTo>
                <a:lnTo>
                  <a:pt x="234965" y="2086"/>
                </a:lnTo>
                <a:lnTo>
                  <a:pt x="246284" y="1324"/>
                </a:lnTo>
                <a:lnTo>
                  <a:pt x="265634" y="477"/>
                </a:lnTo>
                <a:lnTo>
                  <a:pt x="296875" y="0"/>
                </a:lnTo>
                <a:lnTo>
                  <a:pt x="306607" y="1203"/>
                </a:lnTo>
                <a:lnTo>
                  <a:pt x="324195" y="5927"/>
                </a:lnTo>
                <a:lnTo>
                  <a:pt x="340477" y="12259"/>
                </a:lnTo>
                <a:lnTo>
                  <a:pt x="354911" y="18037"/>
                </a:lnTo>
                <a:lnTo>
                  <a:pt x="365559" y="20605"/>
                </a:lnTo>
                <a:lnTo>
                  <a:pt x="370176" y="23830"/>
                </a:lnTo>
                <a:lnTo>
                  <a:pt x="386712" y="43869"/>
                </a:lnTo>
                <a:lnTo>
                  <a:pt x="394510" y="53676"/>
                </a:lnTo>
                <a:lnTo>
                  <a:pt x="402208" y="66501"/>
                </a:lnTo>
                <a:lnTo>
                  <a:pt x="406477" y="80668"/>
                </a:lnTo>
                <a:lnTo>
                  <a:pt x="408880" y="102924"/>
                </a:lnTo>
                <a:lnTo>
                  <a:pt x="409217" y="110459"/>
                </a:lnTo>
                <a:lnTo>
                  <a:pt x="406205" y="125605"/>
                </a:lnTo>
                <a:lnTo>
                  <a:pt x="400633" y="139533"/>
                </a:lnTo>
                <a:lnTo>
                  <a:pt x="390356" y="157054"/>
                </a:lnTo>
                <a:lnTo>
                  <a:pt x="383006" y="175100"/>
                </a:lnTo>
                <a:lnTo>
                  <a:pt x="372119" y="192434"/>
                </a:lnTo>
                <a:lnTo>
                  <a:pt x="355097" y="213086"/>
                </a:lnTo>
                <a:lnTo>
                  <a:pt x="338622" y="230636"/>
                </a:lnTo>
                <a:lnTo>
                  <a:pt x="323606" y="247173"/>
                </a:lnTo>
                <a:lnTo>
                  <a:pt x="314268" y="258695"/>
                </a:lnTo>
                <a:lnTo>
                  <a:pt x="304232" y="271457"/>
                </a:lnTo>
                <a:lnTo>
                  <a:pt x="286309" y="289023"/>
                </a:lnTo>
                <a:lnTo>
                  <a:pt x="269876" y="302333"/>
                </a:lnTo>
                <a:lnTo>
                  <a:pt x="254105" y="316715"/>
                </a:lnTo>
                <a:lnTo>
                  <a:pt x="238630" y="328188"/>
                </a:lnTo>
                <a:lnTo>
                  <a:pt x="222015" y="338790"/>
                </a:lnTo>
                <a:lnTo>
                  <a:pt x="201931" y="351969"/>
                </a:lnTo>
                <a:lnTo>
                  <a:pt x="176918" y="369679"/>
                </a:lnTo>
                <a:lnTo>
                  <a:pt x="163135" y="379736"/>
                </a:lnTo>
                <a:lnTo>
                  <a:pt x="152677" y="386440"/>
                </a:lnTo>
                <a:lnTo>
                  <a:pt x="137670" y="393890"/>
                </a:lnTo>
                <a:lnTo>
                  <a:pt x="124493" y="399694"/>
                </a:lnTo>
                <a:lnTo>
                  <a:pt x="130313" y="399804"/>
                </a:lnTo>
                <a:lnTo>
                  <a:pt x="133336" y="398549"/>
                </a:lnTo>
                <a:lnTo>
                  <a:pt x="140082" y="393768"/>
                </a:lnTo>
                <a:lnTo>
                  <a:pt x="144928" y="391985"/>
                </a:lnTo>
                <a:lnTo>
                  <a:pt x="157086" y="390004"/>
                </a:lnTo>
                <a:lnTo>
                  <a:pt x="170957" y="385737"/>
                </a:lnTo>
                <a:lnTo>
                  <a:pt x="178212" y="382821"/>
                </a:lnTo>
                <a:lnTo>
                  <a:pt x="206593" y="372808"/>
                </a:lnTo>
                <a:lnTo>
                  <a:pt x="224829" y="366582"/>
                </a:lnTo>
                <a:lnTo>
                  <a:pt x="240797" y="362431"/>
                </a:lnTo>
                <a:lnTo>
                  <a:pt x="255251" y="359664"/>
                </a:lnTo>
                <a:lnTo>
                  <a:pt x="268699" y="357819"/>
                </a:lnTo>
                <a:lnTo>
                  <a:pt x="280203" y="355319"/>
                </a:lnTo>
                <a:lnTo>
                  <a:pt x="290412" y="352383"/>
                </a:lnTo>
                <a:lnTo>
                  <a:pt x="299758" y="349155"/>
                </a:lnTo>
                <a:lnTo>
                  <a:pt x="309799" y="347003"/>
                </a:lnTo>
                <a:lnTo>
                  <a:pt x="320303" y="345569"/>
                </a:lnTo>
                <a:lnTo>
                  <a:pt x="331116" y="344612"/>
                </a:lnTo>
                <a:lnTo>
                  <a:pt x="344675" y="345244"/>
                </a:lnTo>
                <a:lnTo>
                  <a:pt x="360064" y="346936"/>
                </a:lnTo>
                <a:lnTo>
                  <a:pt x="376673" y="349334"/>
                </a:lnTo>
                <a:lnTo>
                  <a:pt x="392826" y="352202"/>
                </a:lnTo>
                <a:lnTo>
                  <a:pt x="408675" y="355385"/>
                </a:lnTo>
                <a:lnTo>
                  <a:pt x="424319" y="358776"/>
                </a:lnTo>
                <a:lnTo>
                  <a:pt x="438560" y="361037"/>
                </a:lnTo>
                <a:lnTo>
                  <a:pt x="451864" y="362545"/>
                </a:lnTo>
                <a:lnTo>
                  <a:pt x="464543" y="363550"/>
                </a:lnTo>
                <a:lnTo>
                  <a:pt x="482018" y="368053"/>
                </a:lnTo>
                <a:lnTo>
                  <a:pt x="495288" y="374288"/>
                </a:lnTo>
                <a:lnTo>
                  <a:pt x="509652" y="381292"/>
                </a:lnTo>
                <a:lnTo>
                  <a:pt x="527890" y="395412"/>
                </a:lnTo>
                <a:lnTo>
                  <a:pt x="546155" y="411847"/>
                </a:lnTo>
                <a:lnTo>
                  <a:pt x="558507" y="423385"/>
                </a:lnTo>
                <a:lnTo>
                  <a:pt x="571616" y="439520"/>
                </a:lnTo>
                <a:lnTo>
                  <a:pt x="578668" y="449156"/>
                </a:lnTo>
                <a:lnTo>
                  <a:pt x="586503" y="466637"/>
                </a:lnTo>
                <a:lnTo>
                  <a:pt x="588592" y="474855"/>
                </a:lnTo>
                <a:lnTo>
                  <a:pt x="587527" y="497532"/>
                </a:lnTo>
                <a:lnTo>
                  <a:pt x="584091" y="522004"/>
                </a:lnTo>
                <a:lnTo>
                  <a:pt x="582563" y="541347"/>
                </a:lnTo>
                <a:lnTo>
                  <a:pt x="571724" y="565184"/>
                </a:lnTo>
                <a:lnTo>
                  <a:pt x="556747" y="590171"/>
                </a:lnTo>
                <a:lnTo>
                  <a:pt x="545858" y="609743"/>
                </a:lnTo>
                <a:lnTo>
                  <a:pt x="533397" y="630296"/>
                </a:lnTo>
                <a:lnTo>
                  <a:pt x="515584" y="654670"/>
                </a:lnTo>
                <a:lnTo>
                  <a:pt x="501943" y="670060"/>
                </a:lnTo>
                <a:lnTo>
                  <a:pt x="462566" y="711898"/>
                </a:lnTo>
                <a:lnTo>
                  <a:pt x="452628" y="722182"/>
                </a:lnTo>
                <a:lnTo>
                  <a:pt x="434812" y="736995"/>
                </a:lnTo>
                <a:lnTo>
                  <a:pt x="418428" y="747812"/>
                </a:lnTo>
                <a:lnTo>
                  <a:pt x="402679" y="756853"/>
                </a:lnTo>
                <a:lnTo>
                  <a:pt x="380439" y="768491"/>
                </a:lnTo>
                <a:lnTo>
                  <a:pt x="367397" y="775150"/>
                </a:lnTo>
                <a:lnTo>
                  <a:pt x="352352" y="783400"/>
                </a:lnTo>
                <a:lnTo>
                  <a:pt x="318702" y="802726"/>
                </a:lnTo>
                <a:lnTo>
                  <a:pt x="305918" y="809404"/>
                </a:lnTo>
                <a:lnTo>
                  <a:pt x="288328" y="816824"/>
                </a:lnTo>
                <a:lnTo>
                  <a:pt x="276779" y="820072"/>
                </a:lnTo>
                <a:lnTo>
                  <a:pt x="262730" y="823508"/>
                </a:lnTo>
                <a:lnTo>
                  <a:pt x="247013" y="827068"/>
                </a:lnTo>
                <a:lnTo>
                  <a:pt x="233996" y="829442"/>
                </a:lnTo>
                <a:lnTo>
                  <a:pt x="222778" y="831025"/>
                </a:lnTo>
                <a:lnTo>
                  <a:pt x="212759" y="832079"/>
                </a:lnTo>
                <a:lnTo>
                  <a:pt x="202270" y="832783"/>
                </a:lnTo>
                <a:lnTo>
                  <a:pt x="191467" y="833252"/>
                </a:lnTo>
                <a:lnTo>
                  <a:pt x="180455" y="833564"/>
                </a:lnTo>
                <a:lnTo>
                  <a:pt x="169304" y="832503"/>
                </a:lnTo>
                <a:lnTo>
                  <a:pt x="158060" y="830525"/>
                </a:lnTo>
                <a:lnTo>
                  <a:pt x="134191" y="825060"/>
                </a:lnTo>
                <a:lnTo>
                  <a:pt x="112711" y="822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3"/>
          <p:cNvSpPr/>
          <p:nvPr/>
        </p:nvSpPr>
        <p:spPr>
          <a:xfrm>
            <a:off x="3166110" y="3886218"/>
            <a:ext cx="330934" cy="285733"/>
          </a:xfrm>
          <a:custGeom>
            <a:avLst/>
            <a:gdLst/>
            <a:ahLst/>
            <a:cxnLst/>
            <a:rect l="0" t="0" r="0" b="0"/>
            <a:pathLst>
              <a:path w="330934" h="285733">
                <a:moveTo>
                  <a:pt x="0" y="79991"/>
                </a:moveTo>
                <a:lnTo>
                  <a:pt x="0" y="73924"/>
                </a:lnTo>
                <a:lnTo>
                  <a:pt x="1270" y="70866"/>
                </a:lnTo>
                <a:lnTo>
                  <a:pt x="6068" y="64083"/>
                </a:lnTo>
                <a:lnTo>
                  <a:pt x="9125" y="61765"/>
                </a:lnTo>
                <a:lnTo>
                  <a:pt x="12433" y="60221"/>
                </a:lnTo>
                <a:lnTo>
                  <a:pt x="15909" y="59191"/>
                </a:lnTo>
                <a:lnTo>
                  <a:pt x="18226" y="57235"/>
                </a:lnTo>
                <a:lnTo>
                  <a:pt x="19770" y="54660"/>
                </a:lnTo>
                <a:lnTo>
                  <a:pt x="20800" y="51674"/>
                </a:lnTo>
                <a:lnTo>
                  <a:pt x="22757" y="49683"/>
                </a:lnTo>
                <a:lnTo>
                  <a:pt x="25331" y="48356"/>
                </a:lnTo>
                <a:lnTo>
                  <a:pt x="28317" y="47471"/>
                </a:lnTo>
                <a:lnTo>
                  <a:pt x="31578" y="44341"/>
                </a:lnTo>
                <a:lnTo>
                  <a:pt x="35022" y="39715"/>
                </a:lnTo>
                <a:lnTo>
                  <a:pt x="38588" y="34090"/>
                </a:lnTo>
                <a:lnTo>
                  <a:pt x="43505" y="29070"/>
                </a:lnTo>
                <a:lnTo>
                  <a:pt x="49323" y="24454"/>
                </a:lnTo>
                <a:lnTo>
                  <a:pt x="55742" y="20107"/>
                </a:lnTo>
                <a:lnTo>
                  <a:pt x="61291" y="15938"/>
                </a:lnTo>
                <a:lnTo>
                  <a:pt x="70844" y="7920"/>
                </a:lnTo>
                <a:lnTo>
                  <a:pt x="75169" y="5274"/>
                </a:lnTo>
                <a:lnTo>
                  <a:pt x="83362" y="2333"/>
                </a:lnTo>
                <a:lnTo>
                  <a:pt x="89046" y="678"/>
                </a:lnTo>
                <a:lnTo>
                  <a:pt x="96798" y="188"/>
                </a:lnTo>
                <a:lnTo>
                  <a:pt x="112178" y="0"/>
                </a:lnTo>
                <a:lnTo>
                  <a:pt x="116743" y="3376"/>
                </a:lnTo>
                <a:lnTo>
                  <a:pt x="119739" y="6055"/>
                </a:lnTo>
                <a:lnTo>
                  <a:pt x="121736" y="9110"/>
                </a:lnTo>
                <a:lnTo>
                  <a:pt x="123955" y="15892"/>
                </a:lnTo>
                <a:lnTo>
                  <a:pt x="123276" y="19478"/>
                </a:lnTo>
                <a:lnTo>
                  <a:pt x="119136" y="26850"/>
                </a:lnTo>
                <a:lnTo>
                  <a:pt x="117524" y="31864"/>
                </a:lnTo>
                <a:lnTo>
                  <a:pt x="116449" y="37746"/>
                </a:lnTo>
                <a:lnTo>
                  <a:pt x="115733" y="44208"/>
                </a:lnTo>
                <a:lnTo>
                  <a:pt x="113985" y="49786"/>
                </a:lnTo>
                <a:lnTo>
                  <a:pt x="111550" y="54774"/>
                </a:lnTo>
                <a:lnTo>
                  <a:pt x="108656" y="59370"/>
                </a:lnTo>
                <a:lnTo>
                  <a:pt x="105457" y="66244"/>
                </a:lnTo>
                <a:lnTo>
                  <a:pt x="102055" y="74636"/>
                </a:lnTo>
                <a:lnTo>
                  <a:pt x="98517" y="84041"/>
                </a:lnTo>
                <a:lnTo>
                  <a:pt x="94888" y="91581"/>
                </a:lnTo>
                <a:lnTo>
                  <a:pt x="91198" y="97878"/>
                </a:lnTo>
                <a:lnTo>
                  <a:pt x="87468" y="103346"/>
                </a:lnTo>
                <a:lnTo>
                  <a:pt x="84982" y="108261"/>
                </a:lnTo>
                <a:lnTo>
                  <a:pt x="82220" y="117109"/>
                </a:lnTo>
                <a:lnTo>
                  <a:pt x="80992" y="125275"/>
                </a:lnTo>
                <a:lnTo>
                  <a:pt x="80664" y="129230"/>
                </a:lnTo>
                <a:lnTo>
                  <a:pt x="79176" y="133137"/>
                </a:lnTo>
                <a:lnTo>
                  <a:pt x="74136" y="140866"/>
                </a:lnTo>
                <a:lnTo>
                  <a:pt x="70226" y="146288"/>
                </a:lnTo>
                <a:lnTo>
                  <a:pt x="69311" y="150943"/>
                </a:lnTo>
                <a:lnTo>
                  <a:pt x="68905" y="157246"/>
                </a:lnTo>
                <a:lnTo>
                  <a:pt x="68724" y="164280"/>
                </a:lnTo>
                <a:lnTo>
                  <a:pt x="67406" y="166664"/>
                </a:lnTo>
                <a:lnTo>
                  <a:pt x="65257" y="168253"/>
                </a:lnTo>
                <a:lnTo>
                  <a:pt x="62555" y="169312"/>
                </a:lnTo>
                <a:lnTo>
                  <a:pt x="62023" y="170019"/>
                </a:lnTo>
                <a:lnTo>
                  <a:pt x="62939" y="170490"/>
                </a:lnTo>
                <a:lnTo>
                  <a:pt x="67465" y="171245"/>
                </a:lnTo>
                <a:lnTo>
                  <a:pt x="67837" y="170037"/>
                </a:lnTo>
                <a:lnTo>
                  <a:pt x="68250" y="165309"/>
                </a:lnTo>
                <a:lnTo>
                  <a:pt x="69629" y="163539"/>
                </a:lnTo>
                <a:lnTo>
                  <a:pt x="71820" y="162360"/>
                </a:lnTo>
                <a:lnTo>
                  <a:pt x="74549" y="161574"/>
                </a:lnTo>
                <a:lnTo>
                  <a:pt x="80969" y="157314"/>
                </a:lnTo>
                <a:lnTo>
                  <a:pt x="84459" y="154400"/>
                </a:lnTo>
                <a:lnTo>
                  <a:pt x="90596" y="147377"/>
                </a:lnTo>
                <a:lnTo>
                  <a:pt x="98498" y="137615"/>
                </a:lnTo>
                <a:lnTo>
                  <a:pt x="107575" y="126027"/>
                </a:lnTo>
                <a:lnTo>
                  <a:pt x="114896" y="117032"/>
                </a:lnTo>
                <a:lnTo>
                  <a:pt x="121047" y="109765"/>
                </a:lnTo>
                <a:lnTo>
                  <a:pt x="126418" y="103650"/>
                </a:lnTo>
                <a:lnTo>
                  <a:pt x="135772" y="93470"/>
                </a:lnTo>
                <a:lnTo>
                  <a:pt x="148179" y="80598"/>
                </a:lnTo>
                <a:lnTo>
                  <a:pt x="186683" y="41902"/>
                </a:lnTo>
                <a:lnTo>
                  <a:pt x="190495" y="39359"/>
                </a:lnTo>
                <a:lnTo>
                  <a:pt x="198117" y="36532"/>
                </a:lnTo>
                <a:lnTo>
                  <a:pt x="205739" y="35276"/>
                </a:lnTo>
                <a:lnTo>
                  <a:pt x="214912" y="34470"/>
                </a:lnTo>
                <a:lnTo>
                  <a:pt x="215664" y="35674"/>
                </a:lnTo>
                <a:lnTo>
                  <a:pt x="216500" y="40398"/>
                </a:lnTo>
                <a:lnTo>
                  <a:pt x="216724" y="44706"/>
                </a:lnTo>
                <a:lnTo>
                  <a:pt x="216971" y="56266"/>
                </a:lnTo>
                <a:lnTo>
                  <a:pt x="215767" y="62904"/>
                </a:lnTo>
                <a:lnTo>
                  <a:pt x="213695" y="69870"/>
                </a:lnTo>
                <a:lnTo>
                  <a:pt x="211043" y="77054"/>
                </a:lnTo>
                <a:lnTo>
                  <a:pt x="206735" y="85653"/>
                </a:lnTo>
                <a:lnTo>
                  <a:pt x="201323" y="95196"/>
                </a:lnTo>
                <a:lnTo>
                  <a:pt x="195175" y="105368"/>
                </a:lnTo>
                <a:lnTo>
                  <a:pt x="191077" y="113419"/>
                </a:lnTo>
                <a:lnTo>
                  <a:pt x="188344" y="120056"/>
                </a:lnTo>
                <a:lnTo>
                  <a:pt x="186523" y="125751"/>
                </a:lnTo>
                <a:lnTo>
                  <a:pt x="185308" y="130818"/>
                </a:lnTo>
                <a:lnTo>
                  <a:pt x="184499" y="135466"/>
                </a:lnTo>
                <a:lnTo>
                  <a:pt x="183959" y="139834"/>
                </a:lnTo>
                <a:lnTo>
                  <a:pt x="182329" y="145287"/>
                </a:lnTo>
                <a:lnTo>
                  <a:pt x="179972" y="151462"/>
                </a:lnTo>
                <a:lnTo>
                  <a:pt x="173133" y="167487"/>
                </a:lnTo>
                <a:lnTo>
                  <a:pt x="171948" y="176330"/>
                </a:lnTo>
                <a:lnTo>
                  <a:pt x="171671" y="183346"/>
                </a:lnTo>
                <a:lnTo>
                  <a:pt x="171515" y="194435"/>
                </a:lnTo>
                <a:lnTo>
                  <a:pt x="171494" y="198197"/>
                </a:lnTo>
                <a:lnTo>
                  <a:pt x="172749" y="199435"/>
                </a:lnTo>
                <a:lnTo>
                  <a:pt x="174856" y="198991"/>
                </a:lnTo>
                <a:lnTo>
                  <a:pt x="181295" y="195220"/>
                </a:lnTo>
                <a:lnTo>
                  <a:pt x="188478" y="194567"/>
                </a:lnTo>
                <a:lnTo>
                  <a:pt x="198491" y="187641"/>
                </a:lnTo>
                <a:lnTo>
                  <a:pt x="204717" y="182237"/>
                </a:lnTo>
                <a:lnTo>
                  <a:pt x="210138" y="177366"/>
                </a:lnTo>
                <a:lnTo>
                  <a:pt x="219548" y="168565"/>
                </a:lnTo>
                <a:lnTo>
                  <a:pt x="225105" y="164441"/>
                </a:lnTo>
                <a:lnTo>
                  <a:pt x="231350" y="160421"/>
                </a:lnTo>
                <a:lnTo>
                  <a:pt x="238053" y="156471"/>
                </a:lnTo>
                <a:lnTo>
                  <a:pt x="243792" y="153838"/>
                </a:lnTo>
                <a:lnTo>
                  <a:pt x="253555" y="150912"/>
                </a:lnTo>
                <a:lnTo>
                  <a:pt x="260477" y="148862"/>
                </a:lnTo>
                <a:lnTo>
                  <a:pt x="278327" y="143197"/>
                </a:lnTo>
                <a:lnTo>
                  <a:pt x="285882" y="139909"/>
                </a:lnTo>
                <a:lnTo>
                  <a:pt x="292187" y="136446"/>
                </a:lnTo>
                <a:lnTo>
                  <a:pt x="297661" y="132868"/>
                </a:lnTo>
                <a:lnTo>
                  <a:pt x="302581" y="131753"/>
                </a:lnTo>
                <a:lnTo>
                  <a:pt x="307131" y="132279"/>
                </a:lnTo>
                <a:lnTo>
                  <a:pt x="317490" y="136181"/>
                </a:lnTo>
                <a:lnTo>
                  <a:pt x="327391" y="144807"/>
                </a:lnTo>
                <a:lnTo>
                  <a:pt x="329657" y="146899"/>
                </a:lnTo>
                <a:lnTo>
                  <a:pt x="330664" y="154601"/>
                </a:lnTo>
                <a:lnTo>
                  <a:pt x="330933" y="160211"/>
                </a:lnTo>
                <a:lnTo>
                  <a:pt x="329842" y="167761"/>
                </a:lnTo>
                <a:lnTo>
                  <a:pt x="327844" y="176605"/>
                </a:lnTo>
                <a:lnTo>
                  <a:pt x="325243" y="186310"/>
                </a:lnTo>
                <a:lnTo>
                  <a:pt x="322239" y="195321"/>
                </a:lnTo>
                <a:lnTo>
                  <a:pt x="318966" y="203868"/>
                </a:lnTo>
                <a:lnTo>
                  <a:pt x="315514" y="212105"/>
                </a:lnTo>
                <a:lnTo>
                  <a:pt x="311942" y="218868"/>
                </a:lnTo>
                <a:lnTo>
                  <a:pt x="308291" y="224645"/>
                </a:lnTo>
                <a:lnTo>
                  <a:pt x="304587" y="229767"/>
                </a:lnTo>
                <a:lnTo>
                  <a:pt x="300848" y="235722"/>
                </a:lnTo>
                <a:lnTo>
                  <a:pt x="297085" y="242232"/>
                </a:lnTo>
                <a:lnTo>
                  <a:pt x="293307" y="249112"/>
                </a:lnTo>
                <a:lnTo>
                  <a:pt x="289518" y="253698"/>
                </a:lnTo>
                <a:lnTo>
                  <a:pt x="285721" y="256756"/>
                </a:lnTo>
                <a:lnTo>
                  <a:pt x="278117" y="261423"/>
                </a:lnTo>
                <a:lnTo>
                  <a:pt x="267966" y="269921"/>
                </a:lnTo>
                <a:lnTo>
                  <a:pt x="265146" y="272355"/>
                </a:lnTo>
                <a:lnTo>
                  <a:pt x="265664" y="274274"/>
                </a:lnTo>
                <a:lnTo>
                  <a:pt x="267279" y="276823"/>
                </a:lnTo>
                <a:lnTo>
                  <a:pt x="274319" y="28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4"/>
          <p:cNvSpPr/>
          <p:nvPr/>
        </p:nvSpPr>
        <p:spPr>
          <a:xfrm>
            <a:off x="2402309" y="3799068"/>
            <a:ext cx="1217170" cy="1147812"/>
          </a:xfrm>
          <a:custGeom>
            <a:avLst/>
            <a:gdLst/>
            <a:ahLst/>
            <a:cxnLst/>
            <a:rect l="0" t="0" r="0" b="0"/>
            <a:pathLst>
              <a:path w="1217170" h="1147812">
                <a:moveTo>
                  <a:pt x="763801" y="144282"/>
                </a:moveTo>
                <a:lnTo>
                  <a:pt x="763801" y="138214"/>
                </a:lnTo>
                <a:lnTo>
                  <a:pt x="762530" y="135156"/>
                </a:lnTo>
                <a:lnTo>
                  <a:pt x="755945" y="124785"/>
                </a:lnTo>
                <a:lnTo>
                  <a:pt x="749690" y="99743"/>
                </a:lnTo>
                <a:lnTo>
                  <a:pt x="743559" y="73687"/>
                </a:lnTo>
                <a:lnTo>
                  <a:pt x="736601" y="40939"/>
                </a:lnTo>
                <a:lnTo>
                  <a:pt x="731611" y="11074"/>
                </a:lnTo>
                <a:lnTo>
                  <a:pt x="729641" y="5946"/>
                </a:lnTo>
                <a:lnTo>
                  <a:pt x="727058" y="2528"/>
                </a:lnTo>
                <a:lnTo>
                  <a:pt x="724065" y="249"/>
                </a:lnTo>
                <a:lnTo>
                  <a:pt x="722070" y="0"/>
                </a:lnTo>
                <a:lnTo>
                  <a:pt x="720741" y="1104"/>
                </a:lnTo>
                <a:lnTo>
                  <a:pt x="719854" y="3109"/>
                </a:lnTo>
                <a:lnTo>
                  <a:pt x="717993" y="4447"/>
                </a:lnTo>
                <a:lnTo>
                  <a:pt x="712538" y="5933"/>
                </a:lnTo>
                <a:lnTo>
                  <a:pt x="710576" y="7599"/>
                </a:lnTo>
                <a:lnTo>
                  <a:pt x="709267" y="9980"/>
                </a:lnTo>
                <a:lnTo>
                  <a:pt x="696963" y="43800"/>
                </a:lnTo>
                <a:lnTo>
                  <a:pt x="685835" y="69143"/>
                </a:lnTo>
                <a:lnTo>
                  <a:pt x="669459" y="104537"/>
                </a:lnTo>
                <a:lnTo>
                  <a:pt x="653715" y="141434"/>
                </a:lnTo>
                <a:lnTo>
                  <a:pt x="638250" y="172226"/>
                </a:lnTo>
                <a:lnTo>
                  <a:pt x="618650" y="204208"/>
                </a:lnTo>
                <a:lnTo>
                  <a:pt x="594810" y="232957"/>
                </a:lnTo>
                <a:lnTo>
                  <a:pt x="591450" y="232609"/>
                </a:lnTo>
                <a:lnTo>
                  <a:pt x="572884" y="225637"/>
                </a:lnTo>
                <a:lnTo>
                  <a:pt x="558361" y="212555"/>
                </a:lnTo>
                <a:lnTo>
                  <a:pt x="554451" y="207577"/>
                </a:lnTo>
                <a:lnTo>
                  <a:pt x="545138" y="191963"/>
                </a:lnTo>
                <a:lnTo>
                  <a:pt x="522482" y="168146"/>
                </a:lnTo>
                <a:lnTo>
                  <a:pt x="485918" y="140288"/>
                </a:lnTo>
                <a:lnTo>
                  <a:pt x="474314" y="128987"/>
                </a:lnTo>
                <a:lnTo>
                  <a:pt x="470479" y="126465"/>
                </a:lnTo>
                <a:lnTo>
                  <a:pt x="436179" y="111777"/>
                </a:lnTo>
                <a:lnTo>
                  <a:pt x="430654" y="110785"/>
                </a:lnTo>
                <a:lnTo>
                  <a:pt x="427403" y="110520"/>
                </a:lnTo>
                <a:lnTo>
                  <a:pt x="423966" y="111614"/>
                </a:lnTo>
                <a:lnTo>
                  <a:pt x="411630" y="119879"/>
                </a:lnTo>
                <a:lnTo>
                  <a:pt x="400772" y="153808"/>
                </a:lnTo>
                <a:lnTo>
                  <a:pt x="391371" y="173210"/>
                </a:lnTo>
                <a:lnTo>
                  <a:pt x="388727" y="187195"/>
                </a:lnTo>
                <a:lnTo>
                  <a:pt x="393305" y="221485"/>
                </a:lnTo>
                <a:lnTo>
                  <a:pt x="395936" y="245904"/>
                </a:lnTo>
                <a:lnTo>
                  <a:pt x="397417" y="277685"/>
                </a:lnTo>
                <a:lnTo>
                  <a:pt x="397958" y="311191"/>
                </a:lnTo>
                <a:lnTo>
                  <a:pt x="398037" y="365418"/>
                </a:lnTo>
                <a:lnTo>
                  <a:pt x="396768" y="371716"/>
                </a:lnTo>
                <a:lnTo>
                  <a:pt x="394653" y="375914"/>
                </a:lnTo>
                <a:lnTo>
                  <a:pt x="391972" y="378713"/>
                </a:lnTo>
                <a:lnTo>
                  <a:pt x="388915" y="380579"/>
                </a:lnTo>
                <a:lnTo>
                  <a:pt x="382131" y="382653"/>
                </a:lnTo>
                <a:lnTo>
                  <a:pt x="378544" y="381936"/>
                </a:lnTo>
                <a:lnTo>
                  <a:pt x="367428" y="376129"/>
                </a:lnTo>
                <a:lnTo>
                  <a:pt x="359882" y="374325"/>
                </a:lnTo>
                <a:lnTo>
                  <a:pt x="352295" y="370136"/>
                </a:lnTo>
                <a:lnTo>
                  <a:pt x="319581" y="346051"/>
                </a:lnTo>
                <a:lnTo>
                  <a:pt x="308983" y="341907"/>
                </a:lnTo>
                <a:lnTo>
                  <a:pt x="295877" y="339574"/>
                </a:lnTo>
                <a:lnTo>
                  <a:pt x="257963" y="338721"/>
                </a:lnTo>
                <a:lnTo>
                  <a:pt x="226996" y="339900"/>
                </a:lnTo>
                <a:lnTo>
                  <a:pt x="201170" y="347728"/>
                </a:lnTo>
                <a:lnTo>
                  <a:pt x="178701" y="358091"/>
                </a:lnTo>
                <a:lnTo>
                  <a:pt x="162166" y="370475"/>
                </a:lnTo>
                <a:lnTo>
                  <a:pt x="139204" y="393476"/>
                </a:lnTo>
                <a:lnTo>
                  <a:pt x="114939" y="422251"/>
                </a:lnTo>
                <a:lnTo>
                  <a:pt x="93994" y="449433"/>
                </a:lnTo>
                <a:lnTo>
                  <a:pt x="53784" y="503996"/>
                </a:lnTo>
                <a:lnTo>
                  <a:pt x="28673" y="536317"/>
                </a:lnTo>
                <a:lnTo>
                  <a:pt x="24327" y="546273"/>
                </a:lnTo>
                <a:lnTo>
                  <a:pt x="21156" y="564769"/>
                </a:lnTo>
                <a:lnTo>
                  <a:pt x="24373" y="569502"/>
                </a:lnTo>
                <a:lnTo>
                  <a:pt x="49267" y="595602"/>
                </a:lnTo>
                <a:lnTo>
                  <a:pt x="51225" y="598831"/>
                </a:lnTo>
                <a:lnTo>
                  <a:pt x="53400" y="605807"/>
                </a:lnTo>
                <a:lnTo>
                  <a:pt x="55250" y="608175"/>
                </a:lnTo>
                <a:lnTo>
                  <a:pt x="57754" y="609754"/>
                </a:lnTo>
                <a:lnTo>
                  <a:pt x="60693" y="610807"/>
                </a:lnTo>
                <a:lnTo>
                  <a:pt x="67345" y="615362"/>
                </a:lnTo>
                <a:lnTo>
                  <a:pt x="75805" y="621621"/>
                </a:lnTo>
                <a:lnTo>
                  <a:pt x="93578" y="631014"/>
                </a:lnTo>
                <a:lnTo>
                  <a:pt x="107452" y="635632"/>
                </a:lnTo>
                <a:lnTo>
                  <a:pt x="121327" y="645427"/>
                </a:lnTo>
                <a:lnTo>
                  <a:pt x="126044" y="646413"/>
                </a:lnTo>
                <a:lnTo>
                  <a:pt x="129079" y="646676"/>
                </a:lnTo>
                <a:lnTo>
                  <a:pt x="128563" y="646851"/>
                </a:lnTo>
                <a:lnTo>
                  <a:pt x="114935" y="647155"/>
                </a:lnTo>
                <a:lnTo>
                  <a:pt x="110079" y="650567"/>
                </a:lnTo>
                <a:lnTo>
                  <a:pt x="107006" y="653256"/>
                </a:lnTo>
                <a:lnTo>
                  <a:pt x="96614" y="669174"/>
                </a:lnTo>
                <a:lnTo>
                  <a:pt x="77943" y="704736"/>
                </a:lnTo>
                <a:lnTo>
                  <a:pt x="50614" y="759178"/>
                </a:lnTo>
                <a:lnTo>
                  <a:pt x="41963" y="779003"/>
                </a:lnTo>
                <a:lnTo>
                  <a:pt x="33655" y="799839"/>
                </a:lnTo>
                <a:lnTo>
                  <a:pt x="25577" y="821350"/>
                </a:lnTo>
                <a:lnTo>
                  <a:pt x="16601" y="855411"/>
                </a:lnTo>
                <a:lnTo>
                  <a:pt x="11342" y="883249"/>
                </a:lnTo>
                <a:lnTo>
                  <a:pt x="2511" y="919071"/>
                </a:lnTo>
                <a:lnTo>
                  <a:pt x="0" y="937789"/>
                </a:lnTo>
                <a:lnTo>
                  <a:pt x="600" y="945066"/>
                </a:lnTo>
                <a:lnTo>
                  <a:pt x="2270" y="951188"/>
                </a:lnTo>
                <a:lnTo>
                  <a:pt x="4654" y="956539"/>
                </a:lnTo>
                <a:lnTo>
                  <a:pt x="7513" y="958837"/>
                </a:lnTo>
                <a:lnTo>
                  <a:pt x="10689" y="959098"/>
                </a:lnTo>
                <a:lnTo>
                  <a:pt x="18843" y="956461"/>
                </a:lnTo>
                <a:lnTo>
                  <a:pt x="26324" y="949936"/>
                </a:lnTo>
                <a:lnTo>
                  <a:pt x="28309" y="946814"/>
                </a:lnTo>
                <a:lnTo>
                  <a:pt x="32374" y="936353"/>
                </a:lnTo>
                <a:lnTo>
                  <a:pt x="51673" y="904741"/>
                </a:lnTo>
                <a:lnTo>
                  <a:pt x="59103" y="890357"/>
                </a:lnTo>
                <a:lnTo>
                  <a:pt x="70025" y="878884"/>
                </a:lnTo>
                <a:lnTo>
                  <a:pt x="76493" y="874046"/>
                </a:lnTo>
                <a:lnTo>
                  <a:pt x="109207" y="838505"/>
                </a:lnTo>
                <a:lnTo>
                  <a:pt x="122807" y="829191"/>
                </a:lnTo>
                <a:lnTo>
                  <a:pt x="126921" y="825678"/>
                </a:lnTo>
                <a:lnTo>
                  <a:pt x="130935" y="824605"/>
                </a:lnTo>
                <a:lnTo>
                  <a:pt x="134880" y="825161"/>
                </a:lnTo>
                <a:lnTo>
                  <a:pt x="144269" y="829109"/>
                </a:lnTo>
                <a:lnTo>
                  <a:pt x="151963" y="835861"/>
                </a:lnTo>
                <a:lnTo>
                  <a:pt x="153979" y="841554"/>
                </a:lnTo>
                <a:lnTo>
                  <a:pt x="160601" y="874681"/>
                </a:lnTo>
                <a:lnTo>
                  <a:pt x="165512" y="890543"/>
                </a:lnTo>
                <a:lnTo>
                  <a:pt x="168665" y="921423"/>
                </a:lnTo>
                <a:lnTo>
                  <a:pt x="169338" y="951753"/>
                </a:lnTo>
                <a:lnTo>
                  <a:pt x="169427" y="986760"/>
                </a:lnTo>
                <a:lnTo>
                  <a:pt x="170702" y="992954"/>
                </a:lnTo>
                <a:lnTo>
                  <a:pt x="175504" y="1003223"/>
                </a:lnTo>
                <a:lnTo>
                  <a:pt x="179833" y="1006469"/>
                </a:lnTo>
                <a:lnTo>
                  <a:pt x="185259" y="1008633"/>
                </a:lnTo>
                <a:lnTo>
                  <a:pt x="191416" y="1010076"/>
                </a:lnTo>
                <a:lnTo>
                  <a:pt x="195521" y="1009767"/>
                </a:lnTo>
                <a:lnTo>
                  <a:pt x="198258" y="1008292"/>
                </a:lnTo>
                <a:lnTo>
                  <a:pt x="230504" y="974780"/>
                </a:lnTo>
                <a:lnTo>
                  <a:pt x="270054" y="935208"/>
                </a:lnTo>
                <a:lnTo>
                  <a:pt x="272076" y="934456"/>
                </a:lnTo>
                <a:lnTo>
                  <a:pt x="277709" y="933621"/>
                </a:lnTo>
                <a:lnTo>
                  <a:pt x="280990" y="937207"/>
                </a:lnTo>
                <a:lnTo>
                  <a:pt x="288021" y="951353"/>
                </a:lnTo>
                <a:lnTo>
                  <a:pt x="291993" y="966953"/>
                </a:lnTo>
                <a:lnTo>
                  <a:pt x="294543" y="997664"/>
                </a:lnTo>
                <a:lnTo>
                  <a:pt x="298278" y="1012936"/>
                </a:lnTo>
                <a:lnTo>
                  <a:pt x="307521" y="1042588"/>
                </a:lnTo>
                <a:lnTo>
                  <a:pt x="314630" y="1065498"/>
                </a:lnTo>
                <a:lnTo>
                  <a:pt x="322022" y="1079914"/>
                </a:lnTo>
                <a:lnTo>
                  <a:pt x="332928" y="1090555"/>
                </a:lnTo>
                <a:lnTo>
                  <a:pt x="344972" y="1098248"/>
                </a:lnTo>
                <a:lnTo>
                  <a:pt x="354558" y="1101666"/>
                </a:lnTo>
                <a:lnTo>
                  <a:pt x="358892" y="1101308"/>
                </a:lnTo>
                <a:lnTo>
                  <a:pt x="363052" y="1099799"/>
                </a:lnTo>
                <a:lnTo>
                  <a:pt x="371060" y="1094736"/>
                </a:lnTo>
                <a:lnTo>
                  <a:pt x="402515" y="1071394"/>
                </a:lnTo>
                <a:lnTo>
                  <a:pt x="426394" y="1053338"/>
                </a:lnTo>
                <a:lnTo>
                  <a:pt x="435196" y="1049956"/>
                </a:lnTo>
                <a:lnTo>
                  <a:pt x="438051" y="1050325"/>
                </a:lnTo>
                <a:lnTo>
                  <a:pt x="439954" y="1051840"/>
                </a:lnTo>
                <a:lnTo>
                  <a:pt x="443339" y="1056911"/>
                </a:lnTo>
                <a:lnTo>
                  <a:pt x="470963" y="1087036"/>
                </a:lnTo>
                <a:lnTo>
                  <a:pt x="496813" y="1122094"/>
                </a:lnTo>
                <a:lnTo>
                  <a:pt x="516113" y="1142323"/>
                </a:lnTo>
                <a:lnTo>
                  <a:pt x="521205" y="1144922"/>
                </a:lnTo>
                <a:lnTo>
                  <a:pt x="533637" y="1147811"/>
                </a:lnTo>
                <a:lnTo>
                  <a:pt x="539238" y="1147311"/>
                </a:lnTo>
                <a:lnTo>
                  <a:pt x="544243" y="1145708"/>
                </a:lnTo>
                <a:lnTo>
                  <a:pt x="553189" y="1140540"/>
                </a:lnTo>
                <a:lnTo>
                  <a:pt x="579229" y="1117126"/>
                </a:lnTo>
                <a:lnTo>
                  <a:pt x="594531" y="1096036"/>
                </a:lnTo>
                <a:lnTo>
                  <a:pt x="611078" y="1066154"/>
                </a:lnTo>
                <a:lnTo>
                  <a:pt x="630408" y="1028182"/>
                </a:lnTo>
                <a:lnTo>
                  <a:pt x="641868" y="1011403"/>
                </a:lnTo>
                <a:lnTo>
                  <a:pt x="653307" y="998389"/>
                </a:lnTo>
                <a:lnTo>
                  <a:pt x="657118" y="995626"/>
                </a:lnTo>
                <a:lnTo>
                  <a:pt x="670103" y="990829"/>
                </a:lnTo>
                <a:lnTo>
                  <a:pt x="696750" y="988975"/>
                </a:lnTo>
                <a:lnTo>
                  <a:pt x="716877" y="981083"/>
                </a:lnTo>
                <a:lnTo>
                  <a:pt x="721088" y="980279"/>
                </a:lnTo>
                <a:lnTo>
                  <a:pt x="753952" y="954153"/>
                </a:lnTo>
                <a:lnTo>
                  <a:pt x="793850" y="925855"/>
                </a:lnTo>
                <a:lnTo>
                  <a:pt x="813062" y="915326"/>
                </a:lnTo>
                <a:lnTo>
                  <a:pt x="822948" y="912418"/>
                </a:lnTo>
                <a:lnTo>
                  <a:pt x="843572" y="910398"/>
                </a:lnTo>
                <a:lnTo>
                  <a:pt x="847461" y="910296"/>
                </a:lnTo>
                <a:lnTo>
                  <a:pt x="851324" y="911497"/>
                </a:lnTo>
                <a:lnTo>
                  <a:pt x="859003" y="916220"/>
                </a:lnTo>
                <a:lnTo>
                  <a:pt x="866649" y="925938"/>
                </a:lnTo>
                <a:lnTo>
                  <a:pt x="873011" y="937454"/>
                </a:lnTo>
                <a:lnTo>
                  <a:pt x="875839" y="946806"/>
                </a:lnTo>
                <a:lnTo>
                  <a:pt x="895634" y="971347"/>
                </a:lnTo>
                <a:lnTo>
                  <a:pt x="913494" y="990612"/>
                </a:lnTo>
                <a:lnTo>
                  <a:pt x="918206" y="994252"/>
                </a:lnTo>
                <a:lnTo>
                  <a:pt x="926828" y="998296"/>
                </a:lnTo>
                <a:lnTo>
                  <a:pt x="938823" y="1000573"/>
                </a:lnTo>
                <a:lnTo>
                  <a:pt x="950420" y="1001247"/>
                </a:lnTo>
                <a:lnTo>
                  <a:pt x="954254" y="1000072"/>
                </a:lnTo>
                <a:lnTo>
                  <a:pt x="961900" y="995379"/>
                </a:lnTo>
                <a:lnTo>
                  <a:pt x="991128" y="971590"/>
                </a:lnTo>
                <a:lnTo>
                  <a:pt x="1012155" y="953934"/>
                </a:lnTo>
                <a:lnTo>
                  <a:pt x="1040518" y="920224"/>
                </a:lnTo>
                <a:lnTo>
                  <a:pt x="1074508" y="895072"/>
                </a:lnTo>
                <a:lnTo>
                  <a:pt x="1083079" y="890716"/>
                </a:lnTo>
                <a:lnTo>
                  <a:pt x="1091122" y="888780"/>
                </a:lnTo>
                <a:lnTo>
                  <a:pt x="1098930" y="887919"/>
                </a:lnTo>
                <a:lnTo>
                  <a:pt x="1102790" y="888960"/>
                </a:lnTo>
                <a:lnTo>
                  <a:pt x="1114291" y="895222"/>
                </a:lnTo>
                <a:lnTo>
                  <a:pt x="1121927" y="897133"/>
                </a:lnTo>
                <a:lnTo>
                  <a:pt x="1124472" y="898913"/>
                </a:lnTo>
                <a:lnTo>
                  <a:pt x="1126168" y="901369"/>
                </a:lnTo>
                <a:lnTo>
                  <a:pt x="1127299" y="904276"/>
                </a:lnTo>
                <a:lnTo>
                  <a:pt x="1129323" y="906214"/>
                </a:lnTo>
                <a:lnTo>
                  <a:pt x="1131942" y="907507"/>
                </a:lnTo>
                <a:lnTo>
                  <a:pt x="1138239" y="908943"/>
                </a:lnTo>
                <a:lnTo>
                  <a:pt x="1145271" y="909581"/>
                </a:lnTo>
                <a:lnTo>
                  <a:pt x="1147654" y="911021"/>
                </a:lnTo>
                <a:lnTo>
                  <a:pt x="1149243" y="913251"/>
                </a:lnTo>
                <a:lnTo>
                  <a:pt x="1150302" y="916008"/>
                </a:lnTo>
                <a:lnTo>
                  <a:pt x="1152278" y="917846"/>
                </a:lnTo>
                <a:lnTo>
                  <a:pt x="1154866" y="919071"/>
                </a:lnTo>
                <a:lnTo>
                  <a:pt x="1157861" y="919888"/>
                </a:lnTo>
                <a:lnTo>
                  <a:pt x="1161127" y="919162"/>
                </a:lnTo>
                <a:lnTo>
                  <a:pt x="1168144" y="914970"/>
                </a:lnTo>
                <a:lnTo>
                  <a:pt x="1179234" y="905469"/>
                </a:lnTo>
                <a:lnTo>
                  <a:pt x="1186775" y="888140"/>
                </a:lnTo>
                <a:lnTo>
                  <a:pt x="1208031" y="823488"/>
                </a:lnTo>
                <a:lnTo>
                  <a:pt x="1215236" y="794977"/>
                </a:lnTo>
                <a:lnTo>
                  <a:pt x="1217158" y="783819"/>
                </a:lnTo>
                <a:lnTo>
                  <a:pt x="1217169" y="776380"/>
                </a:lnTo>
                <a:lnTo>
                  <a:pt x="1215906" y="771420"/>
                </a:lnTo>
                <a:lnTo>
                  <a:pt x="1208061" y="761054"/>
                </a:lnTo>
                <a:lnTo>
                  <a:pt x="1204754" y="757393"/>
                </a:lnTo>
                <a:lnTo>
                  <a:pt x="1201280" y="754952"/>
                </a:lnTo>
                <a:lnTo>
                  <a:pt x="1168636" y="741375"/>
                </a:lnTo>
                <a:lnTo>
                  <a:pt x="1149468" y="734353"/>
                </a:lnTo>
                <a:lnTo>
                  <a:pt x="1140292" y="728162"/>
                </a:lnTo>
                <a:lnTo>
                  <a:pt x="1123323" y="711124"/>
                </a:lnTo>
                <a:lnTo>
                  <a:pt x="1117782" y="702516"/>
                </a:lnTo>
                <a:lnTo>
                  <a:pt x="1102092" y="662701"/>
                </a:lnTo>
                <a:lnTo>
                  <a:pt x="1101088" y="652455"/>
                </a:lnTo>
                <a:lnTo>
                  <a:pt x="1103359" y="627523"/>
                </a:lnTo>
                <a:lnTo>
                  <a:pt x="1105216" y="602895"/>
                </a:lnTo>
                <a:lnTo>
                  <a:pt x="1107311" y="579250"/>
                </a:lnTo>
                <a:lnTo>
                  <a:pt x="1115630" y="544518"/>
                </a:lnTo>
                <a:lnTo>
                  <a:pt x="1126139" y="510097"/>
                </a:lnTo>
                <a:lnTo>
                  <a:pt x="1144852" y="452899"/>
                </a:lnTo>
                <a:lnTo>
                  <a:pt x="1150178" y="430739"/>
                </a:lnTo>
                <a:lnTo>
                  <a:pt x="1149655" y="426693"/>
                </a:lnTo>
                <a:lnTo>
                  <a:pt x="1148037" y="423996"/>
                </a:lnTo>
                <a:lnTo>
                  <a:pt x="1145688" y="422198"/>
                </a:lnTo>
                <a:lnTo>
                  <a:pt x="1142852" y="422269"/>
                </a:lnTo>
                <a:lnTo>
                  <a:pt x="1139692" y="423587"/>
                </a:lnTo>
                <a:lnTo>
                  <a:pt x="1129176" y="431509"/>
                </a:lnTo>
                <a:lnTo>
                  <a:pt x="1094234" y="465455"/>
                </a:lnTo>
                <a:lnTo>
                  <a:pt x="1086959" y="472697"/>
                </a:lnTo>
                <a:lnTo>
                  <a:pt x="1080840" y="476255"/>
                </a:lnTo>
                <a:lnTo>
                  <a:pt x="1075490" y="477357"/>
                </a:lnTo>
                <a:lnTo>
                  <a:pt x="1057779" y="476069"/>
                </a:lnTo>
                <a:lnTo>
                  <a:pt x="1055036" y="474693"/>
                </a:lnTo>
                <a:lnTo>
                  <a:pt x="1053207" y="472506"/>
                </a:lnTo>
                <a:lnTo>
                  <a:pt x="1051989" y="469778"/>
                </a:lnTo>
                <a:lnTo>
                  <a:pt x="1052446" y="465419"/>
                </a:lnTo>
                <a:lnTo>
                  <a:pt x="1061334" y="433504"/>
                </a:lnTo>
                <a:lnTo>
                  <a:pt x="1069834" y="414833"/>
                </a:lnTo>
                <a:lnTo>
                  <a:pt x="1080396" y="398152"/>
                </a:lnTo>
                <a:lnTo>
                  <a:pt x="1093061" y="367037"/>
                </a:lnTo>
                <a:lnTo>
                  <a:pt x="1091257" y="366445"/>
                </a:lnTo>
                <a:lnTo>
                  <a:pt x="1082480" y="369174"/>
                </a:lnTo>
                <a:lnTo>
                  <a:pt x="1049564" y="389130"/>
                </a:lnTo>
                <a:lnTo>
                  <a:pt x="1028199" y="406618"/>
                </a:lnTo>
                <a:lnTo>
                  <a:pt x="1015261" y="4300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arc?</a:t>
            </a: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24000"/>
            <a:ext cx="8229600" cy="817563"/>
          </a:xfrm>
          <a:noFill/>
          <a:ln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362200"/>
            <a:ext cx="360362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406"/>
          <p:cNvSpPr/>
          <p:nvPr/>
        </p:nvSpPr>
        <p:spPr>
          <a:xfrm>
            <a:off x="2080302" y="4263633"/>
            <a:ext cx="182839" cy="204936"/>
          </a:xfrm>
          <a:custGeom>
            <a:avLst/>
            <a:gdLst/>
            <a:ahLst/>
            <a:cxnLst/>
            <a:rect l="0" t="0" r="0" b="0"/>
            <a:pathLst>
              <a:path w="182839" h="204936">
                <a:moveTo>
                  <a:pt x="79968" y="22617"/>
                </a:moveTo>
                <a:lnTo>
                  <a:pt x="70127" y="22617"/>
                </a:lnTo>
                <a:lnTo>
                  <a:pt x="65857" y="26003"/>
                </a:lnTo>
                <a:lnTo>
                  <a:pt x="62941" y="28684"/>
                </a:lnTo>
                <a:lnTo>
                  <a:pt x="59726" y="30472"/>
                </a:lnTo>
                <a:lnTo>
                  <a:pt x="56313" y="31663"/>
                </a:lnTo>
                <a:lnTo>
                  <a:pt x="52768" y="32457"/>
                </a:lnTo>
                <a:lnTo>
                  <a:pt x="49135" y="32988"/>
                </a:lnTo>
                <a:lnTo>
                  <a:pt x="45442" y="33340"/>
                </a:lnTo>
                <a:lnTo>
                  <a:pt x="41711" y="33576"/>
                </a:lnTo>
                <a:lnTo>
                  <a:pt x="39223" y="35003"/>
                </a:lnTo>
                <a:lnTo>
                  <a:pt x="37565" y="37224"/>
                </a:lnTo>
                <a:lnTo>
                  <a:pt x="36459" y="39975"/>
                </a:lnTo>
                <a:lnTo>
                  <a:pt x="33182" y="44349"/>
                </a:lnTo>
                <a:lnTo>
                  <a:pt x="28457" y="49804"/>
                </a:lnTo>
                <a:lnTo>
                  <a:pt x="22767" y="55982"/>
                </a:lnTo>
                <a:lnTo>
                  <a:pt x="18974" y="61370"/>
                </a:lnTo>
                <a:lnTo>
                  <a:pt x="16445" y="66232"/>
                </a:lnTo>
                <a:lnTo>
                  <a:pt x="14759" y="70743"/>
                </a:lnTo>
                <a:lnTo>
                  <a:pt x="13636" y="75021"/>
                </a:lnTo>
                <a:lnTo>
                  <a:pt x="12886" y="79143"/>
                </a:lnTo>
                <a:lnTo>
                  <a:pt x="12387" y="83161"/>
                </a:lnTo>
                <a:lnTo>
                  <a:pt x="12054" y="87109"/>
                </a:lnTo>
                <a:lnTo>
                  <a:pt x="11832" y="91012"/>
                </a:lnTo>
                <a:lnTo>
                  <a:pt x="11684" y="94883"/>
                </a:lnTo>
                <a:lnTo>
                  <a:pt x="10315" y="98734"/>
                </a:lnTo>
                <a:lnTo>
                  <a:pt x="8132" y="102572"/>
                </a:lnTo>
                <a:lnTo>
                  <a:pt x="5407" y="106400"/>
                </a:lnTo>
                <a:lnTo>
                  <a:pt x="3591" y="112762"/>
                </a:lnTo>
                <a:lnTo>
                  <a:pt x="2380" y="120814"/>
                </a:lnTo>
                <a:lnTo>
                  <a:pt x="1572" y="129991"/>
                </a:lnTo>
                <a:lnTo>
                  <a:pt x="1034" y="139920"/>
                </a:lnTo>
                <a:lnTo>
                  <a:pt x="436" y="161111"/>
                </a:lnTo>
                <a:lnTo>
                  <a:pt x="0" y="190588"/>
                </a:lnTo>
                <a:lnTo>
                  <a:pt x="1256" y="193017"/>
                </a:lnTo>
                <a:lnTo>
                  <a:pt x="6038" y="199104"/>
                </a:lnTo>
                <a:lnTo>
                  <a:pt x="9802" y="203602"/>
                </a:lnTo>
                <a:lnTo>
                  <a:pt x="11601" y="204234"/>
                </a:lnTo>
                <a:lnTo>
                  <a:pt x="16986" y="204935"/>
                </a:lnTo>
                <a:lnTo>
                  <a:pt x="20200" y="203852"/>
                </a:lnTo>
                <a:lnTo>
                  <a:pt x="23612" y="201860"/>
                </a:lnTo>
                <a:lnTo>
                  <a:pt x="27157" y="199262"/>
                </a:lnTo>
                <a:lnTo>
                  <a:pt x="32061" y="196261"/>
                </a:lnTo>
                <a:lnTo>
                  <a:pt x="37870" y="192989"/>
                </a:lnTo>
                <a:lnTo>
                  <a:pt x="44282" y="189538"/>
                </a:lnTo>
                <a:lnTo>
                  <a:pt x="48557" y="185967"/>
                </a:lnTo>
                <a:lnTo>
                  <a:pt x="51407" y="182317"/>
                </a:lnTo>
                <a:lnTo>
                  <a:pt x="53308" y="178614"/>
                </a:lnTo>
                <a:lnTo>
                  <a:pt x="55844" y="172334"/>
                </a:lnTo>
                <a:lnTo>
                  <a:pt x="62049" y="155198"/>
                </a:lnTo>
                <a:lnTo>
                  <a:pt x="65482" y="147834"/>
                </a:lnTo>
                <a:lnTo>
                  <a:pt x="69041" y="141655"/>
                </a:lnTo>
                <a:lnTo>
                  <a:pt x="72683" y="136265"/>
                </a:lnTo>
                <a:lnTo>
                  <a:pt x="75111" y="130132"/>
                </a:lnTo>
                <a:lnTo>
                  <a:pt x="76730" y="123504"/>
                </a:lnTo>
                <a:lnTo>
                  <a:pt x="77809" y="116544"/>
                </a:lnTo>
                <a:lnTo>
                  <a:pt x="79799" y="106825"/>
                </a:lnTo>
                <a:lnTo>
                  <a:pt x="85396" y="82479"/>
                </a:lnTo>
                <a:lnTo>
                  <a:pt x="86127" y="72685"/>
                </a:lnTo>
                <a:lnTo>
                  <a:pt x="85344" y="64886"/>
                </a:lnTo>
                <a:lnTo>
                  <a:pt x="83551" y="58416"/>
                </a:lnTo>
                <a:lnTo>
                  <a:pt x="82357" y="52832"/>
                </a:lnTo>
                <a:lnTo>
                  <a:pt x="81561" y="47841"/>
                </a:lnTo>
                <a:lnTo>
                  <a:pt x="81030" y="43243"/>
                </a:lnTo>
                <a:lnTo>
                  <a:pt x="80675" y="37637"/>
                </a:lnTo>
                <a:lnTo>
                  <a:pt x="80439" y="31360"/>
                </a:lnTo>
                <a:lnTo>
                  <a:pt x="80061" y="9104"/>
                </a:lnTo>
                <a:lnTo>
                  <a:pt x="78760" y="5988"/>
                </a:lnTo>
                <a:lnTo>
                  <a:pt x="76622" y="3911"/>
                </a:lnTo>
                <a:lnTo>
                  <a:pt x="73927" y="2526"/>
                </a:lnTo>
                <a:lnTo>
                  <a:pt x="73401" y="1603"/>
                </a:lnTo>
                <a:lnTo>
                  <a:pt x="74320" y="987"/>
                </a:lnTo>
                <a:lnTo>
                  <a:pt x="78727" y="304"/>
                </a:lnTo>
                <a:lnTo>
                  <a:pt x="81681" y="121"/>
                </a:lnTo>
                <a:lnTo>
                  <a:pt x="84920" y="0"/>
                </a:lnTo>
                <a:lnTo>
                  <a:pt x="87079" y="1189"/>
                </a:lnTo>
                <a:lnTo>
                  <a:pt x="88519" y="3251"/>
                </a:lnTo>
                <a:lnTo>
                  <a:pt x="89478" y="5896"/>
                </a:lnTo>
                <a:lnTo>
                  <a:pt x="93931" y="12222"/>
                </a:lnTo>
                <a:lnTo>
                  <a:pt x="96897" y="15687"/>
                </a:lnTo>
                <a:lnTo>
                  <a:pt x="98874" y="19267"/>
                </a:lnTo>
                <a:lnTo>
                  <a:pt x="100192" y="22923"/>
                </a:lnTo>
                <a:lnTo>
                  <a:pt x="101070" y="26631"/>
                </a:lnTo>
                <a:lnTo>
                  <a:pt x="104196" y="32913"/>
                </a:lnTo>
                <a:lnTo>
                  <a:pt x="108820" y="40911"/>
                </a:lnTo>
                <a:lnTo>
                  <a:pt x="114442" y="50052"/>
                </a:lnTo>
                <a:lnTo>
                  <a:pt x="119461" y="58687"/>
                </a:lnTo>
                <a:lnTo>
                  <a:pt x="128424" y="75055"/>
                </a:lnTo>
                <a:lnTo>
                  <a:pt x="132591" y="80435"/>
                </a:lnTo>
                <a:lnTo>
                  <a:pt x="136640" y="84022"/>
                </a:lnTo>
                <a:lnTo>
                  <a:pt x="146196" y="89779"/>
                </a:lnTo>
                <a:lnTo>
                  <a:pt x="148249" y="88982"/>
                </a:lnTo>
                <a:lnTo>
                  <a:pt x="153918" y="84709"/>
                </a:lnTo>
                <a:lnTo>
                  <a:pt x="158182" y="81231"/>
                </a:lnTo>
                <a:lnTo>
                  <a:pt x="162566" y="77031"/>
                </a:lnTo>
                <a:lnTo>
                  <a:pt x="165514" y="74133"/>
                </a:lnTo>
                <a:lnTo>
                  <a:pt x="167478" y="70931"/>
                </a:lnTo>
                <a:lnTo>
                  <a:pt x="168788" y="67526"/>
                </a:lnTo>
                <a:lnTo>
                  <a:pt x="169661" y="63986"/>
                </a:lnTo>
                <a:lnTo>
                  <a:pt x="171513" y="60356"/>
                </a:lnTo>
                <a:lnTo>
                  <a:pt x="174018" y="56666"/>
                </a:lnTo>
                <a:lnTo>
                  <a:pt x="182838" y="45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7"/>
          <p:cNvSpPr/>
          <p:nvPr/>
        </p:nvSpPr>
        <p:spPr>
          <a:xfrm>
            <a:off x="2263140" y="4069803"/>
            <a:ext cx="205741" cy="191206"/>
          </a:xfrm>
          <a:custGeom>
            <a:avLst/>
            <a:gdLst/>
            <a:ahLst/>
            <a:cxnLst/>
            <a:rect l="0" t="0" r="0" b="0"/>
            <a:pathLst>
              <a:path w="205741" h="191206">
                <a:moveTo>
                  <a:pt x="0" y="56426"/>
                </a:moveTo>
                <a:lnTo>
                  <a:pt x="0" y="62494"/>
                </a:lnTo>
                <a:lnTo>
                  <a:pt x="1270" y="65552"/>
                </a:lnTo>
                <a:lnTo>
                  <a:pt x="3386" y="68860"/>
                </a:lnTo>
                <a:lnTo>
                  <a:pt x="6067" y="72336"/>
                </a:lnTo>
                <a:lnTo>
                  <a:pt x="9125" y="75923"/>
                </a:lnTo>
                <a:lnTo>
                  <a:pt x="12433" y="79584"/>
                </a:lnTo>
                <a:lnTo>
                  <a:pt x="15909" y="83295"/>
                </a:lnTo>
                <a:lnTo>
                  <a:pt x="16956" y="87039"/>
                </a:lnTo>
                <a:lnTo>
                  <a:pt x="16384" y="90805"/>
                </a:lnTo>
                <a:lnTo>
                  <a:pt x="14732" y="94585"/>
                </a:lnTo>
                <a:lnTo>
                  <a:pt x="14901" y="98376"/>
                </a:lnTo>
                <a:lnTo>
                  <a:pt x="16284" y="102172"/>
                </a:lnTo>
                <a:lnTo>
                  <a:pt x="18476" y="105974"/>
                </a:lnTo>
                <a:lnTo>
                  <a:pt x="27685" y="123744"/>
                </a:lnTo>
                <a:lnTo>
                  <a:pt x="33696" y="135595"/>
                </a:lnTo>
                <a:lnTo>
                  <a:pt x="37704" y="144766"/>
                </a:lnTo>
                <a:lnTo>
                  <a:pt x="40376" y="152149"/>
                </a:lnTo>
                <a:lnTo>
                  <a:pt x="42157" y="158342"/>
                </a:lnTo>
                <a:lnTo>
                  <a:pt x="44615" y="163740"/>
                </a:lnTo>
                <a:lnTo>
                  <a:pt x="47523" y="168609"/>
                </a:lnTo>
                <a:lnTo>
                  <a:pt x="50732" y="173124"/>
                </a:lnTo>
                <a:lnTo>
                  <a:pt x="52871" y="177405"/>
                </a:lnTo>
                <a:lnTo>
                  <a:pt x="54297" y="181529"/>
                </a:lnTo>
                <a:lnTo>
                  <a:pt x="55248" y="185548"/>
                </a:lnTo>
                <a:lnTo>
                  <a:pt x="57152" y="188228"/>
                </a:lnTo>
                <a:lnTo>
                  <a:pt x="59691" y="190014"/>
                </a:lnTo>
                <a:lnTo>
                  <a:pt x="62654" y="191205"/>
                </a:lnTo>
                <a:lnTo>
                  <a:pt x="64629" y="190729"/>
                </a:lnTo>
                <a:lnTo>
                  <a:pt x="65946" y="189142"/>
                </a:lnTo>
                <a:lnTo>
                  <a:pt x="66824" y="186813"/>
                </a:lnTo>
                <a:lnTo>
                  <a:pt x="64869" y="177641"/>
                </a:lnTo>
                <a:lnTo>
                  <a:pt x="61026" y="163906"/>
                </a:lnTo>
                <a:lnTo>
                  <a:pt x="55924" y="147129"/>
                </a:lnTo>
                <a:lnTo>
                  <a:pt x="52522" y="134675"/>
                </a:lnTo>
                <a:lnTo>
                  <a:pt x="50255" y="125102"/>
                </a:lnTo>
                <a:lnTo>
                  <a:pt x="48743" y="117450"/>
                </a:lnTo>
                <a:lnTo>
                  <a:pt x="47735" y="109809"/>
                </a:lnTo>
                <a:lnTo>
                  <a:pt x="47063" y="102175"/>
                </a:lnTo>
                <a:lnTo>
                  <a:pt x="46317" y="88189"/>
                </a:lnTo>
                <a:lnTo>
                  <a:pt x="45985" y="77740"/>
                </a:lnTo>
                <a:lnTo>
                  <a:pt x="47167" y="71905"/>
                </a:lnTo>
                <a:lnTo>
                  <a:pt x="49224" y="65476"/>
                </a:lnTo>
                <a:lnTo>
                  <a:pt x="51866" y="58650"/>
                </a:lnTo>
                <a:lnTo>
                  <a:pt x="53627" y="51559"/>
                </a:lnTo>
                <a:lnTo>
                  <a:pt x="54801" y="44291"/>
                </a:lnTo>
                <a:lnTo>
                  <a:pt x="55584" y="36906"/>
                </a:lnTo>
                <a:lnTo>
                  <a:pt x="57376" y="30713"/>
                </a:lnTo>
                <a:lnTo>
                  <a:pt x="59841" y="25314"/>
                </a:lnTo>
                <a:lnTo>
                  <a:pt x="62753" y="20445"/>
                </a:lnTo>
                <a:lnTo>
                  <a:pt x="65966" y="15929"/>
                </a:lnTo>
                <a:lnTo>
                  <a:pt x="69377" y="11648"/>
                </a:lnTo>
                <a:lnTo>
                  <a:pt x="72921" y="7524"/>
                </a:lnTo>
                <a:lnTo>
                  <a:pt x="76554" y="4775"/>
                </a:lnTo>
                <a:lnTo>
                  <a:pt x="80246" y="2942"/>
                </a:lnTo>
                <a:lnTo>
                  <a:pt x="83977" y="1720"/>
                </a:lnTo>
                <a:lnTo>
                  <a:pt x="87735" y="906"/>
                </a:lnTo>
                <a:lnTo>
                  <a:pt x="91510" y="363"/>
                </a:lnTo>
                <a:lnTo>
                  <a:pt x="95296" y="0"/>
                </a:lnTo>
                <a:lnTo>
                  <a:pt x="99091" y="1029"/>
                </a:lnTo>
                <a:lnTo>
                  <a:pt x="102890" y="2985"/>
                </a:lnTo>
                <a:lnTo>
                  <a:pt x="106694" y="5559"/>
                </a:lnTo>
                <a:lnTo>
                  <a:pt x="109229" y="8545"/>
                </a:lnTo>
                <a:lnTo>
                  <a:pt x="110919" y="11805"/>
                </a:lnTo>
                <a:lnTo>
                  <a:pt x="112046" y="15249"/>
                </a:lnTo>
                <a:lnTo>
                  <a:pt x="114067" y="20085"/>
                </a:lnTo>
                <a:lnTo>
                  <a:pt x="116685" y="25849"/>
                </a:lnTo>
                <a:lnTo>
                  <a:pt x="126436" y="46096"/>
                </a:lnTo>
                <a:lnTo>
                  <a:pt x="130011" y="53350"/>
                </a:lnTo>
                <a:lnTo>
                  <a:pt x="134934" y="61995"/>
                </a:lnTo>
                <a:lnTo>
                  <a:pt x="140756" y="71569"/>
                </a:lnTo>
                <a:lnTo>
                  <a:pt x="147177" y="81762"/>
                </a:lnTo>
                <a:lnTo>
                  <a:pt x="153998" y="89827"/>
                </a:lnTo>
                <a:lnTo>
                  <a:pt x="161085" y="96473"/>
                </a:lnTo>
                <a:lnTo>
                  <a:pt x="168350" y="102174"/>
                </a:lnTo>
                <a:lnTo>
                  <a:pt x="174463" y="105975"/>
                </a:lnTo>
                <a:lnTo>
                  <a:pt x="179809" y="108509"/>
                </a:lnTo>
                <a:lnTo>
                  <a:pt x="191445" y="112575"/>
                </a:lnTo>
                <a:lnTo>
                  <a:pt x="196423" y="113131"/>
                </a:lnTo>
                <a:lnTo>
                  <a:pt x="205740" y="1135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8"/>
          <p:cNvSpPr/>
          <p:nvPr/>
        </p:nvSpPr>
        <p:spPr>
          <a:xfrm>
            <a:off x="2469033" y="3920489"/>
            <a:ext cx="171137" cy="342078"/>
          </a:xfrm>
          <a:custGeom>
            <a:avLst/>
            <a:gdLst/>
            <a:ahLst/>
            <a:cxnLst/>
            <a:rect l="0" t="0" r="0" b="0"/>
            <a:pathLst>
              <a:path w="171137" h="342078">
                <a:moveTo>
                  <a:pt x="56997" y="0"/>
                </a:moveTo>
                <a:lnTo>
                  <a:pt x="44861" y="6069"/>
                </a:lnTo>
                <a:lnTo>
                  <a:pt x="40016" y="9126"/>
                </a:lnTo>
                <a:lnTo>
                  <a:pt x="35516" y="12434"/>
                </a:lnTo>
                <a:lnTo>
                  <a:pt x="31246" y="15909"/>
                </a:lnTo>
                <a:lnTo>
                  <a:pt x="28400" y="19496"/>
                </a:lnTo>
                <a:lnTo>
                  <a:pt x="26502" y="23158"/>
                </a:lnTo>
                <a:lnTo>
                  <a:pt x="23123" y="31882"/>
                </a:lnTo>
                <a:lnTo>
                  <a:pt x="20444" y="37765"/>
                </a:lnTo>
                <a:lnTo>
                  <a:pt x="17389" y="44227"/>
                </a:lnTo>
                <a:lnTo>
                  <a:pt x="15351" y="52345"/>
                </a:lnTo>
                <a:lnTo>
                  <a:pt x="13993" y="61567"/>
                </a:lnTo>
                <a:lnTo>
                  <a:pt x="13088" y="71525"/>
                </a:lnTo>
                <a:lnTo>
                  <a:pt x="11214" y="85783"/>
                </a:lnTo>
                <a:lnTo>
                  <a:pt x="3779" y="135907"/>
                </a:lnTo>
                <a:lnTo>
                  <a:pt x="2468" y="146485"/>
                </a:lnTo>
                <a:lnTo>
                  <a:pt x="1594" y="154807"/>
                </a:lnTo>
                <a:lnTo>
                  <a:pt x="1012" y="164165"/>
                </a:lnTo>
                <a:lnTo>
                  <a:pt x="365" y="184722"/>
                </a:lnTo>
                <a:lnTo>
                  <a:pt x="0" y="205581"/>
                </a:lnTo>
                <a:lnTo>
                  <a:pt x="1219" y="209444"/>
                </a:lnTo>
                <a:lnTo>
                  <a:pt x="3301" y="212019"/>
                </a:lnTo>
                <a:lnTo>
                  <a:pt x="5960" y="213736"/>
                </a:lnTo>
                <a:lnTo>
                  <a:pt x="9002" y="214881"/>
                </a:lnTo>
                <a:lnTo>
                  <a:pt x="12300" y="215644"/>
                </a:lnTo>
                <a:lnTo>
                  <a:pt x="20651" y="216869"/>
                </a:lnTo>
                <a:lnTo>
                  <a:pt x="25180" y="213650"/>
                </a:lnTo>
                <a:lnTo>
                  <a:pt x="28165" y="211013"/>
                </a:lnTo>
                <a:lnTo>
                  <a:pt x="30156" y="207986"/>
                </a:lnTo>
                <a:lnTo>
                  <a:pt x="32367" y="201235"/>
                </a:lnTo>
                <a:lnTo>
                  <a:pt x="36737" y="190615"/>
                </a:lnTo>
                <a:lnTo>
                  <a:pt x="39680" y="184227"/>
                </a:lnTo>
                <a:lnTo>
                  <a:pt x="42912" y="178698"/>
                </a:lnTo>
                <a:lnTo>
                  <a:pt x="46337" y="173742"/>
                </a:lnTo>
                <a:lnTo>
                  <a:pt x="49890" y="169168"/>
                </a:lnTo>
                <a:lnTo>
                  <a:pt x="53529" y="161039"/>
                </a:lnTo>
                <a:lnTo>
                  <a:pt x="57225" y="150540"/>
                </a:lnTo>
                <a:lnTo>
                  <a:pt x="60959" y="138460"/>
                </a:lnTo>
                <a:lnTo>
                  <a:pt x="63448" y="129137"/>
                </a:lnTo>
                <a:lnTo>
                  <a:pt x="65108" y="121651"/>
                </a:lnTo>
                <a:lnTo>
                  <a:pt x="66214" y="115391"/>
                </a:lnTo>
                <a:lnTo>
                  <a:pt x="67443" y="105049"/>
                </a:lnTo>
                <a:lnTo>
                  <a:pt x="67771" y="100512"/>
                </a:lnTo>
                <a:lnTo>
                  <a:pt x="66719" y="92408"/>
                </a:lnTo>
                <a:lnTo>
                  <a:pt x="64749" y="81926"/>
                </a:lnTo>
                <a:lnTo>
                  <a:pt x="62165" y="69857"/>
                </a:lnTo>
                <a:lnTo>
                  <a:pt x="59172" y="60542"/>
                </a:lnTo>
                <a:lnTo>
                  <a:pt x="55907" y="53061"/>
                </a:lnTo>
                <a:lnTo>
                  <a:pt x="47609" y="37998"/>
                </a:lnTo>
                <a:lnTo>
                  <a:pt x="43088" y="32552"/>
                </a:lnTo>
                <a:lnTo>
                  <a:pt x="40104" y="29321"/>
                </a:lnTo>
                <a:lnTo>
                  <a:pt x="39385" y="27168"/>
                </a:lnTo>
                <a:lnTo>
                  <a:pt x="40175" y="25732"/>
                </a:lnTo>
                <a:lnTo>
                  <a:pt x="45251" y="23029"/>
                </a:lnTo>
                <a:lnTo>
                  <a:pt x="48813" y="26322"/>
                </a:lnTo>
                <a:lnTo>
                  <a:pt x="51541" y="28978"/>
                </a:lnTo>
                <a:lnTo>
                  <a:pt x="54630" y="30749"/>
                </a:lnTo>
                <a:lnTo>
                  <a:pt x="57959" y="31929"/>
                </a:lnTo>
                <a:lnTo>
                  <a:pt x="61448" y="32716"/>
                </a:lnTo>
                <a:lnTo>
                  <a:pt x="63774" y="34511"/>
                </a:lnTo>
                <a:lnTo>
                  <a:pt x="65325" y="36978"/>
                </a:lnTo>
                <a:lnTo>
                  <a:pt x="66359" y="39892"/>
                </a:lnTo>
                <a:lnTo>
                  <a:pt x="69588" y="43105"/>
                </a:lnTo>
                <a:lnTo>
                  <a:pt x="74281" y="46517"/>
                </a:lnTo>
                <a:lnTo>
                  <a:pt x="79949" y="50062"/>
                </a:lnTo>
                <a:lnTo>
                  <a:pt x="84998" y="52424"/>
                </a:lnTo>
                <a:lnTo>
                  <a:pt x="89635" y="54000"/>
                </a:lnTo>
                <a:lnTo>
                  <a:pt x="93995" y="55050"/>
                </a:lnTo>
                <a:lnTo>
                  <a:pt x="96902" y="58290"/>
                </a:lnTo>
                <a:lnTo>
                  <a:pt x="98841" y="62990"/>
                </a:lnTo>
                <a:lnTo>
                  <a:pt x="100133" y="68664"/>
                </a:lnTo>
                <a:lnTo>
                  <a:pt x="104955" y="78354"/>
                </a:lnTo>
                <a:lnTo>
                  <a:pt x="108019" y="82716"/>
                </a:lnTo>
                <a:lnTo>
                  <a:pt x="111331" y="88164"/>
                </a:lnTo>
                <a:lnTo>
                  <a:pt x="114810" y="94336"/>
                </a:lnTo>
                <a:lnTo>
                  <a:pt x="118399" y="100991"/>
                </a:lnTo>
                <a:lnTo>
                  <a:pt x="123331" y="111778"/>
                </a:lnTo>
                <a:lnTo>
                  <a:pt x="141139" y="153487"/>
                </a:lnTo>
                <a:lnTo>
                  <a:pt x="150697" y="174474"/>
                </a:lnTo>
                <a:lnTo>
                  <a:pt x="153753" y="186166"/>
                </a:lnTo>
                <a:lnTo>
                  <a:pt x="155791" y="199041"/>
                </a:lnTo>
                <a:lnTo>
                  <a:pt x="157150" y="212704"/>
                </a:lnTo>
                <a:lnTo>
                  <a:pt x="159325" y="226893"/>
                </a:lnTo>
                <a:lnTo>
                  <a:pt x="162046" y="241432"/>
                </a:lnTo>
                <a:lnTo>
                  <a:pt x="165129" y="256205"/>
                </a:lnTo>
                <a:lnTo>
                  <a:pt x="167185" y="267323"/>
                </a:lnTo>
                <a:lnTo>
                  <a:pt x="168556" y="276006"/>
                </a:lnTo>
                <a:lnTo>
                  <a:pt x="169469" y="283064"/>
                </a:lnTo>
                <a:lnTo>
                  <a:pt x="170078" y="289039"/>
                </a:lnTo>
                <a:lnTo>
                  <a:pt x="170755" y="299066"/>
                </a:lnTo>
                <a:lnTo>
                  <a:pt x="171056" y="311142"/>
                </a:lnTo>
                <a:lnTo>
                  <a:pt x="171136" y="317918"/>
                </a:lnTo>
                <a:lnTo>
                  <a:pt x="169920" y="323705"/>
                </a:lnTo>
                <a:lnTo>
                  <a:pt x="165181" y="333523"/>
                </a:lnTo>
                <a:lnTo>
                  <a:pt x="162140" y="336649"/>
                </a:lnTo>
                <a:lnTo>
                  <a:pt x="158842" y="338732"/>
                </a:lnTo>
                <a:lnTo>
                  <a:pt x="150492" y="342077"/>
                </a:lnTo>
                <a:lnTo>
                  <a:pt x="148537" y="341082"/>
                </a:lnTo>
                <a:lnTo>
                  <a:pt x="145963" y="339148"/>
                </a:lnTo>
                <a:lnTo>
                  <a:pt x="142978" y="336589"/>
                </a:lnTo>
                <a:lnTo>
                  <a:pt x="139717" y="333612"/>
                </a:lnTo>
                <a:lnTo>
                  <a:pt x="125577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9"/>
          <p:cNvSpPr/>
          <p:nvPr/>
        </p:nvSpPr>
        <p:spPr>
          <a:xfrm>
            <a:off x="2526500" y="3691889"/>
            <a:ext cx="90971" cy="365762"/>
          </a:xfrm>
          <a:custGeom>
            <a:avLst/>
            <a:gdLst/>
            <a:ahLst/>
            <a:cxnLst/>
            <a:rect l="0" t="0" r="0" b="0"/>
            <a:pathLst>
              <a:path w="90971" h="365762">
                <a:moveTo>
                  <a:pt x="10960" y="0"/>
                </a:moveTo>
                <a:lnTo>
                  <a:pt x="4892" y="12136"/>
                </a:lnTo>
                <a:lnTo>
                  <a:pt x="3104" y="16981"/>
                </a:lnTo>
                <a:lnTo>
                  <a:pt x="1118" y="25751"/>
                </a:lnTo>
                <a:lnTo>
                  <a:pt x="589" y="38757"/>
                </a:lnTo>
                <a:lnTo>
                  <a:pt x="0" y="80302"/>
                </a:lnTo>
                <a:lnTo>
                  <a:pt x="1113" y="103065"/>
                </a:lnTo>
                <a:lnTo>
                  <a:pt x="3126" y="125860"/>
                </a:lnTo>
                <a:lnTo>
                  <a:pt x="5737" y="148677"/>
                </a:lnTo>
                <a:lnTo>
                  <a:pt x="10018" y="168968"/>
                </a:lnTo>
                <a:lnTo>
                  <a:pt x="15412" y="187576"/>
                </a:lnTo>
                <a:lnTo>
                  <a:pt x="21548" y="205061"/>
                </a:lnTo>
                <a:lnTo>
                  <a:pt x="25638" y="219257"/>
                </a:lnTo>
                <a:lnTo>
                  <a:pt x="28365" y="231261"/>
                </a:lnTo>
                <a:lnTo>
                  <a:pt x="30184" y="241805"/>
                </a:lnTo>
                <a:lnTo>
                  <a:pt x="32666" y="251373"/>
                </a:lnTo>
                <a:lnTo>
                  <a:pt x="35590" y="260293"/>
                </a:lnTo>
                <a:lnTo>
                  <a:pt x="38810" y="268778"/>
                </a:lnTo>
                <a:lnTo>
                  <a:pt x="40957" y="275706"/>
                </a:lnTo>
                <a:lnTo>
                  <a:pt x="43341" y="286789"/>
                </a:lnTo>
                <a:lnTo>
                  <a:pt x="45248" y="294063"/>
                </a:lnTo>
                <a:lnTo>
                  <a:pt x="47788" y="302722"/>
                </a:lnTo>
                <a:lnTo>
                  <a:pt x="50752" y="312305"/>
                </a:lnTo>
                <a:lnTo>
                  <a:pt x="52728" y="319964"/>
                </a:lnTo>
                <a:lnTo>
                  <a:pt x="54045" y="326339"/>
                </a:lnTo>
                <a:lnTo>
                  <a:pt x="54923" y="331860"/>
                </a:lnTo>
                <a:lnTo>
                  <a:pt x="56779" y="336810"/>
                </a:lnTo>
                <a:lnTo>
                  <a:pt x="59286" y="341380"/>
                </a:lnTo>
                <a:lnTo>
                  <a:pt x="66367" y="351773"/>
                </a:lnTo>
                <a:lnTo>
                  <a:pt x="68218" y="353895"/>
                </a:lnTo>
                <a:lnTo>
                  <a:pt x="70722" y="356580"/>
                </a:lnTo>
                <a:lnTo>
                  <a:pt x="73661" y="359640"/>
                </a:lnTo>
                <a:lnTo>
                  <a:pt x="76890" y="361680"/>
                </a:lnTo>
                <a:lnTo>
                  <a:pt x="80314" y="363041"/>
                </a:lnTo>
                <a:lnTo>
                  <a:pt x="90970" y="365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0"/>
          <p:cNvSpPr/>
          <p:nvPr/>
        </p:nvSpPr>
        <p:spPr>
          <a:xfrm>
            <a:off x="2651760" y="3738363"/>
            <a:ext cx="251461" cy="227648"/>
          </a:xfrm>
          <a:custGeom>
            <a:avLst/>
            <a:gdLst/>
            <a:ahLst/>
            <a:cxnLst/>
            <a:rect l="0" t="0" r="0" b="0"/>
            <a:pathLst>
              <a:path w="251461" h="227648">
                <a:moveTo>
                  <a:pt x="0" y="170696"/>
                </a:moveTo>
                <a:lnTo>
                  <a:pt x="12135" y="164629"/>
                </a:lnTo>
                <a:lnTo>
                  <a:pt x="16980" y="162841"/>
                </a:lnTo>
                <a:lnTo>
                  <a:pt x="21480" y="161650"/>
                </a:lnTo>
                <a:lnTo>
                  <a:pt x="25750" y="160855"/>
                </a:lnTo>
                <a:lnTo>
                  <a:pt x="29866" y="159056"/>
                </a:lnTo>
                <a:lnTo>
                  <a:pt x="33881" y="156586"/>
                </a:lnTo>
                <a:lnTo>
                  <a:pt x="37827" y="153669"/>
                </a:lnTo>
                <a:lnTo>
                  <a:pt x="42998" y="150455"/>
                </a:lnTo>
                <a:lnTo>
                  <a:pt x="48985" y="147042"/>
                </a:lnTo>
                <a:lnTo>
                  <a:pt x="55516" y="143497"/>
                </a:lnTo>
                <a:lnTo>
                  <a:pt x="61141" y="139863"/>
                </a:lnTo>
                <a:lnTo>
                  <a:pt x="66160" y="136171"/>
                </a:lnTo>
                <a:lnTo>
                  <a:pt x="70777" y="132440"/>
                </a:lnTo>
                <a:lnTo>
                  <a:pt x="75124" y="128682"/>
                </a:lnTo>
                <a:lnTo>
                  <a:pt x="79293" y="124907"/>
                </a:lnTo>
                <a:lnTo>
                  <a:pt x="83342" y="121120"/>
                </a:lnTo>
                <a:lnTo>
                  <a:pt x="87311" y="114785"/>
                </a:lnTo>
                <a:lnTo>
                  <a:pt x="91227" y="106753"/>
                </a:lnTo>
                <a:lnTo>
                  <a:pt x="95108" y="97587"/>
                </a:lnTo>
                <a:lnTo>
                  <a:pt x="98965" y="90207"/>
                </a:lnTo>
                <a:lnTo>
                  <a:pt x="102807" y="84017"/>
                </a:lnTo>
                <a:lnTo>
                  <a:pt x="106638" y="78620"/>
                </a:lnTo>
                <a:lnTo>
                  <a:pt x="109192" y="73752"/>
                </a:lnTo>
                <a:lnTo>
                  <a:pt x="110894" y="69237"/>
                </a:lnTo>
                <a:lnTo>
                  <a:pt x="112029" y="64957"/>
                </a:lnTo>
                <a:lnTo>
                  <a:pt x="116677" y="50041"/>
                </a:lnTo>
                <a:lnTo>
                  <a:pt x="119695" y="40730"/>
                </a:lnTo>
                <a:lnTo>
                  <a:pt x="121706" y="33252"/>
                </a:lnTo>
                <a:lnTo>
                  <a:pt x="123047" y="26997"/>
                </a:lnTo>
                <a:lnTo>
                  <a:pt x="123942" y="21557"/>
                </a:lnTo>
                <a:lnTo>
                  <a:pt x="124538" y="16660"/>
                </a:lnTo>
                <a:lnTo>
                  <a:pt x="124935" y="12125"/>
                </a:lnTo>
                <a:lnTo>
                  <a:pt x="125573" y="1790"/>
                </a:lnTo>
                <a:lnTo>
                  <a:pt x="124355" y="942"/>
                </a:lnTo>
                <a:lnTo>
                  <a:pt x="119615" y="0"/>
                </a:lnTo>
                <a:lnTo>
                  <a:pt x="115303" y="2289"/>
                </a:lnTo>
                <a:lnTo>
                  <a:pt x="109889" y="6355"/>
                </a:lnTo>
                <a:lnTo>
                  <a:pt x="103739" y="11605"/>
                </a:lnTo>
                <a:lnTo>
                  <a:pt x="97099" y="17646"/>
                </a:lnTo>
                <a:lnTo>
                  <a:pt x="82948" y="31130"/>
                </a:lnTo>
                <a:lnTo>
                  <a:pt x="76889" y="39552"/>
                </a:lnTo>
                <a:lnTo>
                  <a:pt x="71579" y="48977"/>
                </a:lnTo>
                <a:lnTo>
                  <a:pt x="66769" y="59070"/>
                </a:lnTo>
                <a:lnTo>
                  <a:pt x="63563" y="67069"/>
                </a:lnTo>
                <a:lnTo>
                  <a:pt x="61425" y="73672"/>
                </a:lnTo>
                <a:lnTo>
                  <a:pt x="60000" y="79343"/>
                </a:lnTo>
                <a:lnTo>
                  <a:pt x="57780" y="86934"/>
                </a:lnTo>
                <a:lnTo>
                  <a:pt x="51926" y="105529"/>
                </a:lnTo>
                <a:lnTo>
                  <a:pt x="49857" y="114551"/>
                </a:lnTo>
                <a:lnTo>
                  <a:pt x="48478" y="123106"/>
                </a:lnTo>
                <a:lnTo>
                  <a:pt x="47559" y="131350"/>
                </a:lnTo>
                <a:lnTo>
                  <a:pt x="46946" y="138115"/>
                </a:lnTo>
                <a:lnTo>
                  <a:pt x="46537" y="143896"/>
                </a:lnTo>
                <a:lnTo>
                  <a:pt x="46264" y="149019"/>
                </a:lnTo>
                <a:lnTo>
                  <a:pt x="45962" y="161486"/>
                </a:lnTo>
                <a:lnTo>
                  <a:pt x="45881" y="168366"/>
                </a:lnTo>
                <a:lnTo>
                  <a:pt x="47097" y="174222"/>
                </a:lnTo>
                <a:lnTo>
                  <a:pt x="49178" y="179397"/>
                </a:lnTo>
                <a:lnTo>
                  <a:pt x="51835" y="184117"/>
                </a:lnTo>
                <a:lnTo>
                  <a:pt x="53607" y="188534"/>
                </a:lnTo>
                <a:lnTo>
                  <a:pt x="54788" y="192748"/>
                </a:lnTo>
                <a:lnTo>
                  <a:pt x="55575" y="196827"/>
                </a:lnTo>
                <a:lnTo>
                  <a:pt x="57370" y="200817"/>
                </a:lnTo>
                <a:lnTo>
                  <a:pt x="59836" y="204747"/>
                </a:lnTo>
                <a:lnTo>
                  <a:pt x="62751" y="208637"/>
                </a:lnTo>
                <a:lnTo>
                  <a:pt x="65964" y="212500"/>
                </a:lnTo>
                <a:lnTo>
                  <a:pt x="69376" y="216345"/>
                </a:lnTo>
                <a:lnTo>
                  <a:pt x="72920" y="220179"/>
                </a:lnTo>
                <a:lnTo>
                  <a:pt x="76553" y="222735"/>
                </a:lnTo>
                <a:lnTo>
                  <a:pt x="83977" y="225574"/>
                </a:lnTo>
                <a:lnTo>
                  <a:pt x="91509" y="226837"/>
                </a:lnTo>
                <a:lnTo>
                  <a:pt x="100626" y="227647"/>
                </a:lnTo>
                <a:lnTo>
                  <a:pt x="105259" y="224371"/>
                </a:lnTo>
                <a:lnTo>
                  <a:pt x="111551" y="218682"/>
                </a:lnTo>
                <a:lnTo>
                  <a:pt x="122234" y="208339"/>
                </a:lnTo>
                <a:lnTo>
                  <a:pt x="164547" y="166163"/>
                </a:lnTo>
                <a:lnTo>
                  <a:pt x="174468" y="154974"/>
                </a:lnTo>
                <a:lnTo>
                  <a:pt x="184892" y="142435"/>
                </a:lnTo>
                <a:lnTo>
                  <a:pt x="195651" y="128995"/>
                </a:lnTo>
                <a:lnTo>
                  <a:pt x="204094" y="118766"/>
                </a:lnTo>
                <a:lnTo>
                  <a:pt x="210992" y="110676"/>
                </a:lnTo>
                <a:lnTo>
                  <a:pt x="216861" y="104013"/>
                </a:lnTo>
                <a:lnTo>
                  <a:pt x="226769" y="93223"/>
                </a:lnTo>
                <a:lnTo>
                  <a:pt x="231189" y="88567"/>
                </a:lnTo>
                <a:lnTo>
                  <a:pt x="235406" y="85464"/>
                </a:lnTo>
                <a:lnTo>
                  <a:pt x="239487" y="83395"/>
                </a:lnTo>
                <a:lnTo>
                  <a:pt x="251460" y="792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1"/>
          <p:cNvSpPr/>
          <p:nvPr/>
        </p:nvSpPr>
        <p:spPr>
          <a:xfrm>
            <a:off x="2743200" y="2960369"/>
            <a:ext cx="160021" cy="240032"/>
          </a:xfrm>
          <a:custGeom>
            <a:avLst/>
            <a:gdLst/>
            <a:ahLst/>
            <a:cxnLst/>
            <a:rect l="0" t="0" r="0" b="0"/>
            <a:pathLst>
              <a:path w="160021" h="240032">
                <a:moveTo>
                  <a:pt x="160020" y="0"/>
                </a:moveTo>
                <a:lnTo>
                  <a:pt x="142993" y="17027"/>
                </a:lnTo>
                <a:lnTo>
                  <a:pt x="141048" y="20242"/>
                </a:lnTo>
                <a:lnTo>
                  <a:pt x="138888" y="27200"/>
                </a:lnTo>
                <a:lnTo>
                  <a:pt x="137042" y="29564"/>
                </a:lnTo>
                <a:lnTo>
                  <a:pt x="134541" y="31139"/>
                </a:lnTo>
                <a:lnTo>
                  <a:pt x="131604" y="32190"/>
                </a:lnTo>
                <a:lnTo>
                  <a:pt x="128376" y="35430"/>
                </a:lnTo>
                <a:lnTo>
                  <a:pt x="124954" y="40130"/>
                </a:lnTo>
                <a:lnTo>
                  <a:pt x="121402" y="45803"/>
                </a:lnTo>
                <a:lnTo>
                  <a:pt x="119035" y="50856"/>
                </a:lnTo>
                <a:lnTo>
                  <a:pt x="117456" y="55494"/>
                </a:lnTo>
                <a:lnTo>
                  <a:pt x="116404" y="59856"/>
                </a:lnTo>
                <a:lnTo>
                  <a:pt x="114433" y="64034"/>
                </a:lnTo>
                <a:lnTo>
                  <a:pt x="111848" y="68090"/>
                </a:lnTo>
                <a:lnTo>
                  <a:pt x="108855" y="72063"/>
                </a:lnTo>
                <a:lnTo>
                  <a:pt x="105590" y="75982"/>
                </a:lnTo>
                <a:lnTo>
                  <a:pt x="102143" y="79865"/>
                </a:lnTo>
                <a:lnTo>
                  <a:pt x="98575" y="83724"/>
                </a:lnTo>
                <a:lnTo>
                  <a:pt x="93657" y="90106"/>
                </a:lnTo>
                <a:lnTo>
                  <a:pt x="87838" y="98171"/>
                </a:lnTo>
                <a:lnTo>
                  <a:pt x="81418" y="107357"/>
                </a:lnTo>
                <a:lnTo>
                  <a:pt x="74599" y="116021"/>
                </a:lnTo>
                <a:lnTo>
                  <a:pt x="67512" y="124338"/>
                </a:lnTo>
                <a:lnTo>
                  <a:pt x="54135" y="139082"/>
                </a:lnTo>
                <a:lnTo>
                  <a:pt x="43957" y="149868"/>
                </a:lnTo>
                <a:lnTo>
                  <a:pt x="38194" y="157062"/>
                </a:lnTo>
                <a:lnTo>
                  <a:pt x="31813" y="165668"/>
                </a:lnTo>
                <a:lnTo>
                  <a:pt x="25018" y="175215"/>
                </a:lnTo>
                <a:lnTo>
                  <a:pt x="19219" y="185390"/>
                </a:lnTo>
                <a:lnTo>
                  <a:pt x="14083" y="195984"/>
                </a:lnTo>
                <a:lnTo>
                  <a:pt x="2781" y="222158"/>
                </a:lnTo>
                <a:lnTo>
                  <a:pt x="1236" y="229124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2"/>
          <p:cNvSpPr/>
          <p:nvPr/>
        </p:nvSpPr>
        <p:spPr>
          <a:xfrm>
            <a:off x="2857500" y="3097699"/>
            <a:ext cx="240031" cy="182344"/>
          </a:xfrm>
          <a:custGeom>
            <a:avLst/>
            <a:gdLst/>
            <a:ahLst/>
            <a:cxnLst/>
            <a:rect l="0" t="0" r="0" b="0"/>
            <a:pathLst>
              <a:path w="240031" h="182344">
                <a:moveTo>
                  <a:pt x="0" y="56980"/>
                </a:moveTo>
                <a:lnTo>
                  <a:pt x="6067" y="63048"/>
                </a:lnTo>
                <a:lnTo>
                  <a:pt x="7855" y="67376"/>
                </a:lnTo>
                <a:lnTo>
                  <a:pt x="9046" y="72801"/>
                </a:lnTo>
                <a:lnTo>
                  <a:pt x="9841" y="78957"/>
                </a:lnTo>
                <a:lnTo>
                  <a:pt x="11640" y="83062"/>
                </a:lnTo>
                <a:lnTo>
                  <a:pt x="14110" y="85798"/>
                </a:lnTo>
                <a:lnTo>
                  <a:pt x="21511" y="90108"/>
                </a:lnTo>
                <a:lnTo>
                  <a:pt x="33267" y="96257"/>
                </a:lnTo>
                <a:lnTo>
                  <a:pt x="39958" y="98405"/>
                </a:lnTo>
                <a:lnTo>
                  <a:pt x="46958" y="99837"/>
                </a:lnTo>
                <a:lnTo>
                  <a:pt x="54165" y="100791"/>
                </a:lnTo>
                <a:lnTo>
                  <a:pt x="60240" y="101428"/>
                </a:lnTo>
                <a:lnTo>
                  <a:pt x="65560" y="101852"/>
                </a:lnTo>
                <a:lnTo>
                  <a:pt x="70376" y="102135"/>
                </a:lnTo>
                <a:lnTo>
                  <a:pt x="79115" y="102449"/>
                </a:lnTo>
                <a:lnTo>
                  <a:pt x="89772" y="102589"/>
                </a:lnTo>
                <a:lnTo>
                  <a:pt x="107208" y="102651"/>
                </a:lnTo>
                <a:lnTo>
                  <a:pt x="114652" y="101397"/>
                </a:lnTo>
                <a:lnTo>
                  <a:pt x="120885" y="99292"/>
                </a:lnTo>
                <a:lnTo>
                  <a:pt x="146081" y="86787"/>
                </a:lnTo>
                <a:lnTo>
                  <a:pt x="151997" y="84472"/>
                </a:lnTo>
                <a:lnTo>
                  <a:pt x="157211" y="82928"/>
                </a:lnTo>
                <a:lnTo>
                  <a:pt x="161957" y="81899"/>
                </a:lnTo>
                <a:lnTo>
                  <a:pt x="165121" y="79943"/>
                </a:lnTo>
                <a:lnTo>
                  <a:pt x="167231" y="77369"/>
                </a:lnTo>
                <a:lnTo>
                  <a:pt x="168637" y="74382"/>
                </a:lnTo>
                <a:lnTo>
                  <a:pt x="172115" y="71122"/>
                </a:lnTo>
                <a:lnTo>
                  <a:pt x="176973" y="67678"/>
                </a:lnTo>
                <a:lnTo>
                  <a:pt x="182752" y="64112"/>
                </a:lnTo>
                <a:lnTo>
                  <a:pt x="186605" y="60465"/>
                </a:lnTo>
                <a:lnTo>
                  <a:pt x="189173" y="56763"/>
                </a:lnTo>
                <a:lnTo>
                  <a:pt x="190885" y="53026"/>
                </a:lnTo>
                <a:lnTo>
                  <a:pt x="192027" y="49264"/>
                </a:lnTo>
                <a:lnTo>
                  <a:pt x="192788" y="45486"/>
                </a:lnTo>
                <a:lnTo>
                  <a:pt x="193295" y="41698"/>
                </a:lnTo>
                <a:lnTo>
                  <a:pt x="193633" y="36632"/>
                </a:lnTo>
                <a:lnTo>
                  <a:pt x="193859" y="30715"/>
                </a:lnTo>
                <a:lnTo>
                  <a:pt x="194009" y="24230"/>
                </a:lnTo>
                <a:lnTo>
                  <a:pt x="192839" y="19907"/>
                </a:lnTo>
                <a:lnTo>
                  <a:pt x="190789" y="17025"/>
                </a:lnTo>
                <a:lnTo>
                  <a:pt x="185125" y="12553"/>
                </a:lnTo>
                <a:lnTo>
                  <a:pt x="181837" y="9582"/>
                </a:lnTo>
                <a:lnTo>
                  <a:pt x="173501" y="1757"/>
                </a:lnTo>
                <a:lnTo>
                  <a:pt x="171548" y="1115"/>
                </a:lnTo>
                <a:lnTo>
                  <a:pt x="165990" y="401"/>
                </a:lnTo>
                <a:lnTo>
                  <a:pt x="159286" y="84"/>
                </a:lnTo>
                <a:lnTo>
                  <a:pt x="155721" y="0"/>
                </a:lnTo>
                <a:lnTo>
                  <a:pt x="150804" y="1213"/>
                </a:lnTo>
                <a:lnTo>
                  <a:pt x="144986" y="3292"/>
                </a:lnTo>
                <a:lnTo>
                  <a:pt x="138567" y="5948"/>
                </a:lnTo>
                <a:lnTo>
                  <a:pt x="133018" y="7719"/>
                </a:lnTo>
                <a:lnTo>
                  <a:pt x="128048" y="8900"/>
                </a:lnTo>
                <a:lnTo>
                  <a:pt x="123465" y="9687"/>
                </a:lnTo>
                <a:lnTo>
                  <a:pt x="119140" y="11481"/>
                </a:lnTo>
                <a:lnTo>
                  <a:pt x="114987" y="13948"/>
                </a:lnTo>
                <a:lnTo>
                  <a:pt x="110948" y="16862"/>
                </a:lnTo>
                <a:lnTo>
                  <a:pt x="105715" y="21345"/>
                </a:lnTo>
                <a:lnTo>
                  <a:pt x="99687" y="26873"/>
                </a:lnTo>
                <a:lnTo>
                  <a:pt x="82453" y="43403"/>
                </a:lnTo>
                <a:lnTo>
                  <a:pt x="77829" y="47929"/>
                </a:lnTo>
                <a:lnTo>
                  <a:pt x="74746" y="52216"/>
                </a:lnTo>
                <a:lnTo>
                  <a:pt x="72690" y="56344"/>
                </a:lnTo>
                <a:lnTo>
                  <a:pt x="71320" y="60366"/>
                </a:lnTo>
                <a:lnTo>
                  <a:pt x="69137" y="64318"/>
                </a:lnTo>
                <a:lnTo>
                  <a:pt x="66411" y="68222"/>
                </a:lnTo>
                <a:lnTo>
                  <a:pt x="63324" y="72095"/>
                </a:lnTo>
                <a:lnTo>
                  <a:pt x="61266" y="77217"/>
                </a:lnTo>
                <a:lnTo>
                  <a:pt x="59894" y="83171"/>
                </a:lnTo>
                <a:lnTo>
                  <a:pt x="58979" y="89681"/>
                </a:lnTo>
                <a:lnTo>
                  <a:pt x="57099" y="95291"/>
                </a:lnTo>
                <a:lnTo>
                  <a:pt x="54576" y="100301"/>
                </a:lnTo>
                <a:lnTo>
                  <a:pt x="51624" y="104911"/>
                </a:lnTo>
                <a:lnTo>
                  <a:pt x="49656" y="114334"/>
                </a:lnTo>
                <a:lnTo>
                  <a:pt x="48344" y="126966"/>
                </a:lnTo>
                <a:lnTo>
                  <a:pt x="47469" y="141738"/>
                </a:lnTo>
                <a:lnTo>
                  <a:pt x="48156" y="152855"/>
                </a:lnTo>
                <a:lnTo>
                  <a:pt x="49884" y="161537"/>
                </a:lnTo>
                <a:lnTo>
                  <a:pt x="52306" y="168595"/>
                </a:lnTo>
                <a:lnTo>
                  <a:pt x="55190" y="173300"/>
                </a:lnTo>
                <a:lnTo>
                  <a:pt x="58383" y="176437"/>
                </a:lnTo>
                <a:lnTo>
                  <a:pt x="61782" y="178528"/>
                </a:lnTo>
                <a:lnTo>
                  <a:pt x="68945" y="180852"/>
                </a:lnTo>
                <a:lnTo>
                  <a:pt x="76362" y="181884"/>
                </a:lnTo>
                <a:lnTo>
                  <a:pt x="80118" y="182160"/>
                </a:lnTo>
                <a:lnTo>
                  <a:pt x="83892" y="182343"/>
                </a:lnTo>
                <a:lnTo>
                  <a:pt x="92758" y="181196"/>
                </a:lnTo>
                <a:lnTo>
                  <a:pt x="105018" y="179161"/>
                </a:lnTo>
                <a:lnTo>
                  <a:pt x="119542" y="176534"/>
                </a:lnTo>
                <a:lnTo>
                  <a:pt x="131764" y="173513"/>
                </a:lnTo>
                <a:lnTo>
                  <a:pt x="142453" y="170229"/>
                </a:lnTo>
                <a:lnTo>
                  <a:pt x="152119" y="166769"/>
                </a:lnTo>
                <a:lnTo>
                  <a:pt x="159832" y="164463"/>
                </a:lnTo>
                <a:lnTo>
                  <a:pt x="166245" y="162926"/>
                </a:lnTo>
                <a:lnTo>
                  <a:pt x="171790" y="161900"/>
                </a:lnTo>
                <a:lnTo>
                  <a:pt x="179296" y="159947"/>
                </a:lnTo>
                <a:lnTo>
                  <a:pt x="188111" y="157375"/>
                </a:lnTo>
                <a:lnTo>
                  <a:pt x="197797" y="154390"/>
                </a:lnTo>
                <a:lnTo>
                  <a:pt x="206794" y="151130"/>
                </a:lnTo>
                <a:lnTo>
                  <a:pt x="215333" y="147687"/>
                </a:lnTo>
                <a:lnTo>
                  <a:pt x="240030" y="1369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3"/>
          <p:cNvSpPr/>
          <p:nvPr/>
        </p:nvSpPr>
        <p:spPr>
          <a:xfrm>
            <a:off x="3114227" y="3143250"/>
            <a:ext cx="222660" cy="297180"/>
          </a:xfrm>
          <a:custGeom>
            <a:avLst/>
            <a:gdLst/>
            <a:ahLst/>
            <a:cxnLst/>
            <a:rect l="0" t="0" r="0" b="0"/>
            <a:pathLst>
              <a:path w="222660" h="297180">
                <a:moveTo>
                  <a:pt x="97603" y="0"/>
                </a:moveTo>
                <a:lnTo>
                  <a:pt x="91535" y="12135"/>
                </a:lnTo>
                <a:lnTo>
                  <a:pt x="89747" y="16980"/>
                </a:lnTo>
                <a:lnTo>
                  <a:pt x="87761" y="25750"/>
                </a:lnTo>
                <a:lnTo>
                  <a:pt x="86878" y="33881"/>
                </a:lnTo>
                <a:lnTo>
                  <a:pt x="86486" y="41728"/>
                </a:lnTo>
                <a:lnTo>
                  <a:pt x="86312" y="49449"/>
                </a:lnTo>
                <a:lnTo>
                  <a:pt x="84996" y="53286"/>
                </a:lnTo>
                <a:lnTo>
                  <a:pt x="80146" y="60936"/>
                </a:lnTo>
                <a:lnTo>
                  <a:pt x="78345" y="67294"/>
                </a:lnTo>
                <a:lnTo>
                  <a:pt x="77144" y="75342"/>
                </a:lnTo>
                <a:lnTo>
                  <a:pt x="76344" y="84518"/>
                </a:lnTo>
                <a:lnTo>
                  <a:pt x="72000" y="96985"/>
                </a:lnTo>
                <a:lnTo>
                  <a:pt x="65294" y="111647"/>
                </a:lnTo>
                <a:lnTo>
                  <a:pt x="57014" y="127771"/>
                </a:lnTo>
                <a:lnTo>
                  <a:pt x="50223" y="139791"/>
                </a:lnTo>
                <a:lnTo>
                  <a:pt x="44426" y="149074"/>
                </a:lnTo>
                <a:lnTo>
                  <a:pt x="39292" y="156532"/>
                </a:lnTo>
                <a:lnTo>
                  <a:pt x="35869" y="164045"/>
                </a:lnTo>
                <a:lnTo>
                  <a:pt x="33587" y="171593"/>
                </a:lnTo>
                <a:lnTo>
                  <a:pt x="32065" y="179165"/>
                </a:lnTo>
                <a:lnTo>
                  <a:pt x="29781" y="185483"/>
                </a:lnTo>
                <a:lnTo>
                  <a:pt x="26988" y="190965"/>
                </a:lnTo>
                <a:lnTo>
                  <a:pt x="23856" y="195890"/>
                </a:lnTo>
                <a:lnTo>
                  <a:pt x="16990" y="204749"/>
                </a:lnTo>
                <a:lnTo>
                  <a:pt x="8301" y="214716"/>
                </a:lnTo>
                <a:lnTo>
                  <a:pt x="6318" y="214264"/>
                </a:lnTo>
                <a:lnTo>
                  <a:pt x="728" y="210375"/>
                </a:lnTo>
                <a:lnTo>
                  <a:pt x="0" y="208829"/>
                </a:lnTo>
                <a:lnTo>
                  <a:pt x="784" y="207800"/>
                </a:lnTo>
                <a:lnTo>
                  <a:pt x="2577" y="207113"/>
                </a:lnTo>
                <a:lnTo>
                  <a:pt x="3772" y="205385"/>
                </a:lnTo>
                <a:lnTo>
                  <a:pt x="5100" y="200078"/>
                </a:lnTo>
                <a:lnTo>
                  <a:pt x="9077" y="193487"/>
                </a:lnTo>
                <a:lnTo>
                  <a:pt x="11916" y="189951"/>
                </a:lnTo>
                <a:lnTo>
                  <a:pt x="17618" y="183784"/>
                </a:lnTo>
                <a:lnTo>
                  <a:pt x="34114" y="166771"/>
                </a:lnTo>
                <a:lnTo>
                  <a:pt x="41307" y="158171"/>
                </a:lnTo>
                <a:lnTo>
                  <a:pt x="47372" y="149897"/>
                </a:lnTo>
                <a:lnTo>
                  <a:pt x="52686" y="141841"/>
                </a:lnTo>
                <a:lnTo>
                  <a:pt x="60038" y="133930"/>
                </a:lnTo>
                <a:lnTo>
                  <a:pt x="68750" y="126117"/>
                </a:lnTo>
                <a:lnTo>
                  <a:pt x="78367" y="118367"/>
                </a:lnTo>
                <a:lnTo>
                  <a:pt x="86049" y="113202"/>
                </a:lnTo>
                <a:lnTo>
                  <a:pt x="92440" y="109758"/>
                </a:lnTo>
                <a:lnTo>
                  <a:pt x="97971" y="107462"/>
                </a:lnTo>
                <a:lnTo>
                  <a:pt x="104198" y="104661"/>
                </a:lnTo>
                <a:lnTo>
                  <a:pt x="117890" y="98163"/>
                </a:lnTo>
                <a:lnTo>
                  <a:pt x="125098" y="95921"/>
                </a:lnTo>
                <a:lnTo>
                  <a:pt x="132443" y="94427"/>
                </a:lnTo>
                <a:lnTo>
                  <a:pt x="139879" y="93432"/>
                </a:lnTo>
                <a:lnTo>
                  <a:pt x="147377" y="92767"/>
                </a:lnTo>
                <a:lnTo>
                  <a:pt x="154916" y="92325"/>
                </a:lnTo>
                <a:lnTo>
                  <a:pt x="168795" y="91833"/>
                </a:lnTo>
                <a:lnTo>
                  <a:pt x="179197" y="91614"/>
                </a:lnTo>
                <a:lnTo>
                  <a:pt x="183749" y="92826"/>
                </a:lnTo>
                <a:lnTo>
                  <a:pt x="188053" y="94904"/>
                </a:lnTo>
                <a:lnTo>
                  <a:pt x="192193" y="97559"/>
                </a:lnTo>
                <a:lnTo>
                  <a:pt x="196223" y="100599"/>
                </a:lnTo>
                <a:lnTo>
                  <a:pt x="200179" y="103896"/>
                </a:lnTo>
                <a:lnTo>
                  <a:pt x="204087" y="107364"/>
                </a:lnTo>
                <a:lnTo>
                  <a:pt x="211816" y="114604"/>
                </a:lnTo>
                <a:lnTo>
                  <a:pt x="215655" y="118312"/>
                </a:lnTo>
                <a:lnTo>
                  <a:pt x="218214" y="122054"/>
                </a:lnTo>
                <a:lnTo>
                  <a:pt x="221058" y="129599"/>
                </a:lnTo>
                <a:lnTo>
                  <a:pt x="221816" y="134659"/>
                </a:lnTo>
                <a:lnTo>
                  <a:pt x="222321" y="140573"/>
                </a:lnTo>
                <a:lnTo>
                  <a:pt x="222659" y="147055"/>
                </a:lnTo>
                <a:lnTo>
                  <a:pt x="221613" y="152646"/>
                </a:lnTo>
                <a:lnTo>
                  <a:pt x="219646" y="157644"/>
                </a:lnTo>
                <a:lnTo>
                  <a:pt x="217065" y="162246"/>
                </a:lnTo>
                <a:lnTo>
                  <a:pt x="212804" y="169124"/>
                </a:lnTo>
                <a:lnTo>
                  <a:pt x="201297" y="186926"/>
                </a:lnTo>
                <a:lnTo>
                  <a:pt x="193402" y="197007"/>
                </a:lnTo>
                <a:lnTo>
                  <a:pt x="184329" y="207538"/>
                </a:lnTo>
                <a:lnTo>
                  <a:pt x="174470" y="218368"/>
                </a:lnTo>
                <a:lnTo>
                  <a:pt x="165358" y="229399"/>
                </a:lnTo>
                <a:lnTo>
                  <a:pt x="156743" y="240562"/>
                </a:lnTo>
                <a:lnTo>
                  <a:pt x="148459" y="251815"/>
                </a:lnTo>
                <a:lnTo>
                  <a:pt x="141667" y="260586"/>
                </a:lnTo>
                <a:lnTo>
                  <a:pt x="135869" y="267704"/>
                </a:lnTo>
                <a:lnTo>
                  <a:pt x="130733" y="273719"/>
                </a:lnTo>
                <a:lnTo>
                  <a:pt x="124770" y="278999"/>
                </a:lnTo>
                <a:lnTo>
                  <a:pt x="118254" y="283790"/>
                </a:lnTo>
                <a:lnTo>
                  <a:pt x="97603" y="297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4"/>
          <p:cNvSpPr/>
          <p:nvPr/>
        </p:nvSpPr>
        <p:spPr>
          <a:xfrm>
            <a:off x="3239970" y="3337757"/>
            <a:ext cx="280457" cy="330717"/>
          </a:xfrm>
          <a:custGeom>
            <a:avLst/>
            <a:gdLst/>
            <a:ahLst/>
            <a:cxnLst/>
            <a:rect l="0" t="0" r="0" b="0"/>
            <a:pathLst>
              <a:path w="280457" h="330717">
                <a:moveTo>
                  <a:pt x="257609" y="34093"/>
                </a:moveTo>
                <a:lnTo>
                  <a:pt x="251542" y="34093"/>
                </a:lnTo>
                <a:lnTo>
                  <a:pt x="247214" y="32822"/>
                </a:lnTo>
                <a:lnTo>
                  <a:pt x="241789" y="30706"/>
                </a:lnTo>
                <a:lnTo>
                  <a:pt x="235633" y="28025"/>
                </a:lnTo>
                <a:lnTo>
                  <a:pt x="225178" y="24967"/>
                </a:lnTo>
                <a:lnTo>
                  <a:pt x="211859" y="21659"/>
                </a:lnTo>
                <a:lnTo>
                  <a:pt x="196629" y="18184"/>
                </a:lnTo>
                <a:lnTo>
                  <a:pt x="185206" y="15866"/>
                </a:lnTo>
                <a:lnTo>
                  <a:pt x="176321" y="14322"/>
                </a:lnTo>
                <a:lnTo>
                  <a:pt x="169127" y="13292"/>
                </a:lnTo>
                <a:lnTo>
                  <a:pt x="161791" y="13876"/>
                </a:lnTo>
                <a:lnTo>
                  <a:pt x="154361" y="15534"/>
                </a:lnTo>
                <a:lnTo>
                  <a:pt x="146867" y="17911"/>
                </a:lnTo>
                <a:lnTo>
                  <a:pt x="140601" y="20765"/>
                </a:lnTo>
                <a:lnTo>
                  <a:pt x="135154" y="23937"/>
                </a:lnTo>
                <a:lnTo>
                  <a:pt x="130252" y="27322"/>
                </a:lnTo>
                <a:lnTo>
                  <a:pt x="125715" y="30849"/>
                </a:lnTo>
                <a:lnTo>
                  <a:pt x="117287" y="38154"/>
                </a:lnTo>
                <a:lnTo>
                  <a:pt x="105920" y="49021"/>
                </a:lnTo>
                <a:lnTo>
                  <a:pt x="99333" y="55475"/>
                </a:lnTo>
                <a:lnTo>
                  <a:pt x="93672" y="64857"/>
                </a:lnTo>
                <a:lnTo>
                  <a:pt x="88628" y="76192"/>
                </a:lnTo>
                <a:lnTo>
                  <a:pt x="83995" y="88829"/>
                </a:lnTo>
                <a:lnTo>
                  <a:pt x="80907" y="98523"/>
                </a:lnTo>
                <a:lnTo>
                  <a:pt x="78847" y="106256"/>
                </a:lnTo>
                <a:lnTo>
                  <a:pt x="77475" y="112682"/>
                </a:lnTo>
                <a:lnTo>
                  <a:pt x="76560" y="119505"/>
                </a:lnTo>
                <a:lnTo>
                  <a:pt x="75950" y="126594"/>
                </a:lnTo>
                <a:lnTo>
                  <a:pt x="75543" y="133860"/>
                </a:lnTo>
                <a:lnTo>
                  <a:pt x="76542" y="138704"/>
                </a:lnTo>
                <a:lnTo>
                  <a:pt x="78478" y="141934"/>
                </a:lnTo>
                <a:lnTo>
                  <a:pt x="81038" y="144087"/>
                </a:lnTo>
                <a:lnTo>
                  <a:pt x="82745" y="146792"/>
                </a:lnTo>
                <a:lnTo>
                  <a:pt x="85485" y="156872"/>
                </a:lnTo>
                <a:lnTo>
                  <a:pt x="85710" y="157856"/>
                </a:lnTo>
                <a:lnTo>
                  <a:pt x="92733" y="158948"/>
                </a:lnTo>
                <a:lnTo>
                  <a:pt x="103051" y="159434"/>
                </a:lnTo>
                <a:lnTo>
                  <a:pt x="111870" y="159650"/>
                </a:lnTo>
                <a:lnTo>
                  <a:pt x="114730" y="158437"/>
                </a:lnTo>
                <a:lnTo>
                  <a:pt x="116637" y="156359"/>
                </a:lnTo>
                <a:lnTo>
                  <a:pt x="117907" y="153703"/>
                </a:lnTo>
                <a:lnTo>
                  <a:pt x="126093" y="143980"/>
                </a:lnTo>
                <a:lnTo>
                  <a:pt x="138198" y="131191"/>
                </a:lnTo>
                <a:lnTo>
                  <a:pt x="168052" y="100862"/>
                </a:lnTo>
                <a:lnTo>
                  <a:pt x="172505" y="95115"/>
                </a:lnTo>
                <a:lnTo>
                  <a:pt x="176743" y="88745"/>
                </a:lnTo>
                <a:lnTo>
                  <a:pt x="180838" y="81957"/>
                </a:lnTo>
                <a:lnTo>
                  <a:pt x="184839" y="76162"/>
                </a:lnTo>
                <a:lnTo>
                  <a:pt x="192670" y="66337"/>
                </a:lnTo>
                <a:lnTo>
                  <a:pt x="200384" y="57736"/>
                </a:lnTo>
                <a:lnTo>
                  <a:pt x="208046" y="49681"/>
                </a:lnTo>
                <a:lnTo>
                  <a:pt x="249989" y="7426"/>
                </a:lnTo>
                <a:lnTo>
                  <a:pt x="253800" y="4885"/>
                </a:lnTo>
                <a:lnTo>
                  <a:pt x="261419" y="2062"/>
                </a:lnTo>
                <a:lnTo>
                  <a:pt x="266782" y="472"/>
                </a:lnTo>
                <a:lnTo>
                  <a:pt x="274438" y="0"/>
                </a:lnTo>
                <a:lnTo>
                  <a:pt x="276449" y="1205"/>
                </a:lnTo>
                <a:lnTo>
                  <a:pt x="277789" y="3277"/>
                </a:lnTo>
                <a:lnTo>
                  <a:pt x="279940" y="9661"/>
                </a:lnTo>
                <a:lnTo>
                  <a:pt x="280313" y="16835"/>
                </a:lnTo>
                <a:lnTo>
                  <a:pt x="280439" y="33176"/>
                </a:lnTo>
                <a:lnTo>
                  <a:pt x="280456" y="50195"/>
                </a:lnTo>
                <a:lnTo>
                  <a:pt x="279190" y="58798"/>
                </a:lnTo>
                <a:lnTo>
                  <a:pt x="277076" y="67073"/>
                </a:lnTo>
                <a:lnTo>
                  <a:pt x="274398" y="75129"/>
                </a:lnTo>
                <a:lnTo>
                  <a:pt x="272612" y="81770"/>
                </a:lnTo>
                <a:lnTo>
                  <a:pt x="271421" y="87468"/>
                </a:lnTo>
                <a:lnTo>
                  <a:pt x="270627" y="92536"/>
                </a:lnTo>
                <a:lnTo>
                  <a:pt x="265018" y="103535"/>
                </a:lnTo>
                <a:lnTo>
                  <a:pt x="256199" y="118487"/>
                </a:lnTo>
                <a:lnTo>
                  <a:pt x="245239" y="136076"/>
                </a:lnTo>
                <a:lnTo>
                  <a:pt x="236662" y="150341"/>
                </a:lnTo>
                <a:lnTo>
                  <a:pt x="229675" y="162392"/>
                </a:lnTo>
                <a:lnTo>
                  <a:pt x="223746" y="172965"/>
                </a:lnTo>
                <a:lnTo>
                  <a:pt x="215984" y="185094"/>
                </a:lnTo>
                <a:lnTo>
                  <a:pt x="206999" y="198260"/>
                </a:lnTo>
                <a:lnTo>
                  <a:pt x="186856" y="226436"/>
                </a:lnTo>
                <a:lnTo>
                  <a:pt x="165204" y="255892"/>
                </a:lnTo>
                <a:lnTo>
                  <a:pt x="155366" y="268319"/>
                </a:lnTo>
                <a:lnTo>
                  <a:pt x="146267" y="279143"/>
                </a:lnTo>
                <a:lnTo>
                  <a:pt x="130654" y="296674"/>
                </a:lnTo>
                <a:lnTo>
                  <a:pt x="119481" y="308699"/>
                </a:lnTo>
                <a:lnTo>
                  <a:pt x="114724" y="312413"/>
                </a:lnTo>
                <a:lnTo>
                  <a:pt x="106052" y="316540"/>
                </a:lnTo>
                <a:lnTo>
                  <a:pt x="100691" y="318911"/>
                </a:lnTo>
                <a:lnTo>
                  <a:pt x="87962" y="324932"/>
                </a:lnTo>
                <a:lnTo>
                  <a:pt x="82281" y="327046"/>
                </a:lnTo>
                <a:lnTo>
                  <a:pt x="77224" y="328454"/>
                </a:lnTo>
                <a:lnTo>
                  <a:pt x="72582" y="329394"/>
                </a:lnTo>
                <a:lnTo>
                  <a:pt x="65678" y="330020"/>
                </a:lnTo>
                <a:lnTo>
                  <a:pt x="57265" y="330437"/>
                </a:lnTo>
                <a:lnTo>
                  <a:pt x="47847" y="330716"/>
                </a:lnTo>
                <a:lnTo>
                  <a:pt x="41568" y="329631"/>
                </a:lnTo>
                <a:lnTo>
                  <a:pt x="37381" y="327639"/>
                </a:lnTo>
                <a:lnTo>
                  <a:pt x="34591" y="325040"/>
                </a:lnTo>
                <a:lnTo>
                  <a:pt x="31461" y="323307"/>
                </a:lnTo>
                <a:lnTo>
                  <a:pt x="24596" y="321382"/>
                </a:lnTo>
                <a:lnTo>
                  <a:pt x="17311" y="317140"/>
                </a:lnTo>
                <a:lnTo>
                  <a:pt x="13591" y="314231"/>
                </a:lnTo>
                <a:lnTo>
                  <a:pt x="11110" y="309752"/>
                </a:lnTo>
                <a:lnTo>
                  <a:pt x="9457" y="304225"/>
                </a:lnTo>
                <a:lnTo>
                  <a:pt x="8354" y="298001"/>
                </a:lnTo>
                <a:lnTo>
                  <a:pt x="6349" y="291311"/>
                </a:lnTo>
                <a:lnTo>
                  <a:pt x="3743" y="284312"/>
                </a:lnTo>
                <a:lnTo>
                  <a:pt x="735" y="277106"/>
                </a:lnTo>
                <a:lnTo>
                  <a:pt x="0" y="269761"/>
                </a:lnTo>
                <a:lnTo>
                  <a:pt x="780" y="262325"/>
                </a:lnTo>
                <a:lnTo>
                  <a:pt x="6150" y="2284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5"/>
          <p:cNvSpPr/>
          <p:nvPr/>
        </p:nvSpPr>
        <p:spPr>
          <a:xfrm>
            <a:off x="3611879" y="3166109"/>
            <a:ext cx="154549" cy="480062"/>
          </a:xfrm>
          <a:custGeom>
            <a:avLst/>
            <a:gdLst/>
            <a:ahLst/>
            <a:cxnLst/>
            <a:rect l="0" t="0" r="0" b="0"/>
            <a:pathLst>
              <a:path w="154549" h="480062">
                <a:moveTo>
                  <a:pt x="125730" y="0"/>
                </a:moveTo>
                <a:lnTo>
                  <a:pt x="137866" y="6068"/>
                </a:lnTo>
                <a:lnTo>
                  <a:pt x="141441" y="9126"/>
                </a:lnTo>
                <a:lnTo>
                  <a:pt x="143824" y="12434"/>
                </a:lnTo>
                <a:lnTo>
                  <a:pt x="145413" y="15910"/>
                </a:lnTo>
                <a:lnTo>
                  <a:pt x="147742" y="19496"/>
                </a:lnTo>
                <a:lnTo>
                  <a:pt x="150565" y="23158"/>
                </a:lnTo>
                <a:lnTo>
                  <a:pt x="153717" y="26869"/>
                </a:lnTo>
                <a:lnTo>
                  <a:pt x="154548" y="30612"/>
                </a:lnTo>
                <a:lnTo>
                  <a:pt x="153832" y="34379"/>
                </a:lnTo>
                <a:lnTo>
                  <a:pt x="152085" y="38159"/>
                </a:lnTo>
                <a:lnTo>
                  <a:pt x="148380" y="52110"/>
                </a:lnTo>
                <a:lnTo>
                  <a:pt x="131030" y="123814"/>
                </a:lnTo>
                <a:lnTo>
                  <a:pt x="117080" y="176102"/>
                </a:lnTo>
                <a:lnTo>
                  <a:pt x="104723" y="213921"/>
                </a:lnTo>
                <a:lnTo>
                  <a:pt x="70674" y="310130"/>
                </a:lnTo>
                <a:lnTo>
                  <a:pt x="54736" y="351533"/>
                </a:lnTo>
                <a:lnTo>
                  <a:pt x="40301" y="386756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6"/>
          <p:cNvSpPr/>
          <p:nvPr/>
        </p:nvSpPr>
        <p:spPr>
          <a:xfrm>
            <a:off x="3566159" y="3230733"/>
            <a:ext cx="566826" cy="483756"/>
          </a:xfrm>
          <a:custGeom>
            <a:avLst/>
            <a:gdLst/>
            <a:ahLst/>
            <a:cxnLst/>
            <a:rect l="0" t="0" r="0" b="0"/>
            <a:pathLst>
              <a:path w="566826" h="483756">
                <a:moveTo>
                  <a:pt x="0" y="163976"/>
                </a:moveTo>
                <a:lnTo>
                  <a:pt x="12136" y="163976"/>
                </a:lnTo>
                <a:lnTo>
                  <a:pt x="15711" y="165246"/>
                </a:lnTo>
                <a:lnTo>
                  <a:pt x="18094" y="167363"/>
                </a:lnTo>
                <a:lnTo>
                  <a:pt x="19683" y="170045"/>
                </a:lnTo>
                <a:lnTo>
                  <a:pt x="28221" y="176410"/>
                </a:lnTo>
                <a:lnTo>
                  <a:pt x="43922" y="187134"/>
                </a:lnTo>
                <a:lnTo>
                  <a:pt x="53811" y="194588"/>
                </a:lnTo>
                <a:lnTo>
                  <a:pt x="66673" y="202135"/>
                </a:lnTo>
                <a:lnTo>
                  <a:pt x="80856" y="206336"/>
                </a:lnTo>
                <a:lnTo>
                  <a:pt x="95626" y="208203"/>
                </a:lnTo>
                <a:lnTo>
                  <a:pt x="110658" y="209033"/>
                </a:lnTo>
                <a:lnTo>
                  <a:pt x="127332" y="209500"/>
                </a:lnTo>
                <a:lnTo>
                  <a:pt x="140316" y="209638"/>
                </a:lnTo>
                <a:lnTo>
                  <a:pt x="151686" y="206284"/>
                </a:lnTo>
                <a:lnTo>
                  <a:pt x="163937" y="201830"/>
                </a:lnTo>
                <a:lnTo>
                  <a:pt x="173614" y="199851"/>
                </a:lnTo>
                <a:lnTo>
                  <a:pt x="185536" y="192197"/>
                </a:lnTo>
                <a:lnTo>
                  <a:pt x="200571" y="180329"/>
                </a:lnTo>
                <a:lnTo>
                  <a:pt x="219953" y="166588"/>
                </a:lnTo>
                <a:lnTo>
                  <a:pt x="229186" y="160637"/>
                </a:lnTo>
                <a:lnTo>
                  <a:pt x="246217" y="150639"/>
                </a:lnTo>
                <a:lnTo>
                  <a:pt x="258867" y="138575"/>
                </a:lnTo>
                <a:lnTo>
                  <a:pt x="264018" y="131802"/>
                </a:lnTo>
                <a:lnTo>
                  <a:pt x="283288" y="103957"/>
                </a:lnTo>
                <a:lnTo>
                  <a:pt x="324917" y="42195"/>
                </a:lnTo>
                <a:lnTo>
                  <a:pt x="332181" y="31989"/>
                </a:lnTo>
                <a:lnTo>
                  <a:pt x="343640" y="17262"/>
                </a:lnTo>
                <a:lnTo>
                  <a:pt x="349579" y="6484"/>
                </a:lnTo>
                <a:lnTo>
                  <a:pt x="351163" y="1831"/>
                </a:lnTo>
                <a:lnTo>
                  <a:pt x="353489" y="0"/>
                </a:lnTo>
                <a:lnTo>
                  <a:pt x="356309" y="49"/>
                </a:lnTo>
                <a:lnTo>
                  <a:pt x="359460" y="1351"/>
                </a:lnTo>
                <a:lnTo>
                  <a:pt x="361560" y="3490"/>
                </a:lnTo>
                <a:lnTo>
                  <a:pt x="362960" y="6185"/>
                </a:lnTo>
                <a:lnTo>
                  <a:pt x="363894" y="9252"/>
                </a:lnTo>
                <a:lnTo>
                  <a:pt x="363246" y="13837"/>
                </a:lnTo>
                <a:lnTo>
                  <a:pt x="359140" y="25705"/>
                </a:lnTo>
                <a:lnTo>
                  <a:pt x="356468" y="39446"/>
                </a:lnTo>
                <a:lnTo>
                  <a:pt x="355280" y="52749"/>
                </a:lnTo>
                <a:lnTo>
                  <a:pt x="354753" y="62895"/>
                </a:lnTo>
                <a:lnTo>
                  <a:pt x="352072" y="76269"/>
                </a:lnTo>
                <a:lnTo>
                  <a:pt x="342320" y="118222"/>
                </a:lnTo>
                <a:lnTo>
                  <a:pt x="338704" y="137284"/>
                </a:lnTo>
                <a:lnTo>
                  <a:pt x="336293" y="153801"/>
                </a:lnTo>
                <a:lnTo>
                  <a:pt x="334685" y="168623"/>
                </a:lnTo>
                <a:lnTo>
                  <a:pt x="331074" y="183584"/>
                </a:lnTo>
                <a:lnTo>
                  <a:pt x="326126" y="198638"/>
                </a:lnTo>
                <a:lnTo>
                  <a:pt x="315125" y="227641"/>
                </a:lnTo>
                <a:lnTo>
                  <a:pt x="306003" y="253232"/>
                </a:lnTo>
                <a:lnTo>
                  <a:pt x="301792" y="264120"/>
                </a:lnTo>
                <a:lnTo>
                  <a:pt x="297715" y="273919"/>
                </a:lnTo>
                <a:lnTo>
                  <a:pt x="293727" y="282991"/>
                </a:lnTo>
                <a:lnTo>
                  <a:pt x="289798" y="294120"/>
                </a:lnTo>
                <a:lnTo>
                  <a:pt x="285909" y="306619"/>
                </a:lnTo>
                <a:lnTo>
                  <a:pt x="282046" y="320031"/>
                </a:lnTo>
                <a:lnTo>
                  <a:pt x="278201" y="330243"/>
                </a:lnTo>
                <a:lnTo>
                  <a:pt x="270542" y="344976"/>
                </a:lnTo>
                <a:lnTo>
                  <a:pt x="266291" y="355758"/>
                </a:lnTo>
                <a:lnTo>
                  <a:pt x="265157" y="360410"/>
                </a:lnTo>
                <a:lnTo>
                  <a:pt x="260512" y="368967"/>
                </a:lnTo>
                <a:lnTo>
                  <a:pt x="257494" y="373027"/>
                </a:lnTo>
                <a:lnTo>
                  <a:pt x="254142" y="380925"/>
                </a:lnTo>
                <a:lnTo>
                  <a:pt x="253248" y="384808"/>
                </a:lnTo>
                <a:lnTo>
                  <a:pt x="252652" y="384858"/>
                </a:lnTo>
                <a:lnTo>
                  <a:pt x="251990" y="378139"/>
                </a:lnTo>
                <a:lnTo>
                  <a:pt x="255624" y="370251"/>
                </a:lnTo>
                <a:lnTo>
                  <a:pt x="261856" y="359913"/>
                </a:lnTo>
                <a:lnTo>
                  <a:pt x="293166" y="312888"/>
                </a:lnTo>
                <a:lnTo>
                  <a:pt x="302124" y="302621"/>
                </a:lnTo>
                <a:lnTo>
                  <a:pt x="311907" y="293236"/>
                </a:lnTo>
                <a:lnTo>
                  <a:pt x="330395" y="277305"/>
                </a:lnTo>
                <a:lnTo>
                  <a:pt x="342846" y="265991"/>
                </a:lnTo>
                <a:lnTo>
                  <a:pt x="356996" y="252482"/>
                </a:lnTo>
                <a:lnTo>
                  <a:pt x="361187" y="249650"/>
                </a:lnTo>
                <a:lnTo>
                  <a:pt x="373154" y="244395"/>
                </a:lnTo>
                <a:lnTo>
                  <a:pt x="380900" y="238664"/>
                </a:lnTo>
                <a:lnTo>
                  <a:pt x="384744" y="237899"/>
                </a:lnTo>
                <a:lnTo>
                  <a:pt x="388576" y="238658"/>
                </a:lnTo>
                <a:lnTo>
                  <a:pt x="396221" y="241618"/>
                </a:lnTo>
                <a:lnTo>
                  <a:pt x="403852" y="242934"/>
                </a:lnTo>
                <a:lnTo>
                  <a:pt x="406395" y="244555"/>
                </a:lnTo>
                <a:lnTo>
                  <a:pt x="408090" y="246905"/>
                </a:lnTo>
                <a:lnTo>
                  <a:pt x="409974" y="252904"/>
                </a:lnTo>
                <a:lnTo>
                  <a:pt x="411034" y="265961"/>
                </a:lnTo>
                <a:lnTo>
                  <a:pt x="411282" y="282963"/>
                </a:lnTo>
                <a:lnTo>
                  <a:pt x="410078" y="296641"/>
                </a:lnTo>
                <a:lnTo>
                  <a:pt x="408006" y="313379"/>
                </a:lnTo>
                <a:lnTo>
                  <a:pt x="405354" y="332158"/>
                </a:lnTo>
                <a:lnTo>
                  <a:pt x="403586" y="347218"/>
                </a:lnTo>
                <a:lnTo>
                  <a:pt x="402408" y="359797"/>
                </a:lnTo>
                <a:lnTo>
                  <a:pt x="401622" y="370724"/>
                </a:lnTo>
                <a:lnTo>
                  <a:pt x="401098" y="381818"/>
                </a:lnTo>
                <a:lnTo>
                  <a:pt x="400516" y="404305"/>
                </a:lnTo>
                <a:lnTo>
                  <a:pt x="400189" y="432317"/>
                </a:lnTo>
                <a:lnTo>
                  <a:pt x="401413" y="440660"/>
                </a:lnTo>
                <a:lnTo>
                  <a:pt x="403499" y="448762"/>
                </a:lnTo>
                <a:lnTo>
                  <a:pt x="409203" y="463268"/>
                </a:lnTo>
                <a:lnTo>
                  <a:pt x="418285" y="477304"/>
                </a:lnTo>
                <a:lnTo>
                  <a:pt x="420855" y="481033"/>
                </a:lnTo>
                <a:lnTo>
                  <a:pt x="422810" y="482028"/>
                </a:lnTo>
                <a:lnTo>
                  <a:pt x="428369" y="483132"/>
                </a:lnTo>
                <a:lnTo>
                  <a:pt x="438639" y="483755"/>
                </a:lnTo>
                <a:lnTo>
                  <a:pt x="442286" y="482572"/>
                </a:lnTo>
                <a:lnTo>
                  <a:pt x="460652" y="471549"/>
                </a:lnTo>
                <a:lnTo>
                  <a:pt x="475245" y="463235"/>
                </a:lnTo>
                <a:lnTo>
                  <a:pt x="494430" y="451074"/>
                </a:lnTo>
                <a:lnTo>
                  <a:pt x="504880" y="440465"/>
                </a:lnTo>
                <a:lnTo>
                  <a:pt x="515657" y="427042"/>
                </a:lnTo>
                <a:lnTo>
                  <a:pt x="536521" y="397734"/>
                </a:lnTo>
                <a:lnTo>
                  <a:pt x="554261" y="372009"/>
                </a:lnTo>
                <a:lnTo>
                  <a:pt x="560007" y="362355"/>
                </a:lnTo>
                <a:lnTo>
                  <a:pt x="566393" y="348241"/>
                </a:lnTo>
                <a:lnTo>
                  <a:pt x="566825" y="345240"/>
                </a:lnTo>
                <a:lnTo>
                  <a:pt x="565844" y="344508"/>
                </a:lnTo>
                <a:lnTo>
                  <a:pt x="563919" y="345291"/>
                </a:lnTo>
                <a:lnTo>
                  <a:pt x="562637" y="347083"/>
                </a:lnTo>
                <a:lnTo>
                  <a:pt x="560070" y="3582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 minor arc</a:t>
            </a: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1600200"/>
            <a:ext cx="8610600" cy="963613"/>
          </a:xfrm>
          <a:noFill/>
          <a:ln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819400"/>
            <a:ext cx="3154363" cy="335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major arc?</a:t>
            </a:r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47800"/>
            <a:ext cx="7773988" cy="652463"/>
          </a:xfrm>
          <a:noFill/>
          <a:ln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286000"/>
            <a:ext cx="3683000" cy="383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77"/>
          <p:cNvSpPr/>
          <p:nvPr/>
        </p:nvSpPr>
        <p:spPr>
          <a:xfrm>
            <a:off x="4663440" y="3808486"/>
            <a:ext cx="594361" cy="435624"/>
          </a:xfrm>
          <a:custGeom>
            <a:avLst/>
            <a:gdLst/>
            <a:ahLst/>
            <a:cxnLst/>
            <a:rect l="0" t="0" r="0" b="0"/>
            <a:pathLst>
              <a:path w="594361" h="435624">
                <a:moveTo>
                  <a:pt x="0" y="20564"/>
                </a:moveTo>
                <a:lnTo>
                  <a:pt x="0" y="36473"/>
                </a:lnTo>
                <a:lnTo>
                  <a:pt x="1269" y="40060"/>
                </a:lnTo>
                <a:lnTo>
                  <a:pt x="9841" y="52655"/>
                </a:lnTo>
                <a:lnTo>
                  <a:pt x="14110" y="60649"/>
                </a:lnTo>
                <a:lnTo>
                  <a:pt x="18971" y="71400"/>
                </a:lnTo>
                <a:lnTo>
                  <a:pt x="21131" y="80411"/>
                </a:lnTo>
                <a:lnTo>
                  <a:pt x="25478" y="92035"/>
                </a:lnTo>
                <a:lnTo>
                  <a:pt x="28415" y="98692"/>
                </a:lnTo>
                <a:lnTo>
                  <a:pt x="30373" y="105669"/>
                </a:lnTo>
                <a:lnTo>
                  <a:pt x="31679" y="112861"/>
                </a:lnTo>
                <a:lnTo>
                  <a:pt x="32549" y="120195"/>
                </a:lnTo>
                <a:lnTo>
                  <a:pt x="33129" y="127624"/>
                </a:lnTo>
                <a:lnTo>
                  <a:pt x="33516" y="135117"/>
                </a:lnTo>
                <a:lnTo>
                  <a:pt x="33774" y="142653"/>
                </a:lnTo>
                <a:lnTo>
                  <a:pt x="35216" y="154026"/>
                </a:lnTo>
                <a:lnTo>
                  <a:pt x="37447" y="167959"/>
                </a:lnTo>
                <a:lnTo>
                  <a:pt x="40205" y="183597"/>
                </a:lnTo>
                <a:lnTo>
                  <a:pt x="42043" y="197833"/>
                </a:lnTo>
                <a:lnTo>
                  <a:pt x="43268" y="211133"/>
                </a:lnTo>
                <a:lnTo>
                  <a:pt x="44086" y="223810"/>
                </a:lnTo>
                <a:lnTo>
                  <a:pt x="44993" y="248055"/>
                </a:lnTo>
                <a:lnTo>
                  <a:pt x="45235" y="259855"/>
                </a:lnTo>
                <a:lnTo>
                  <a:pt x="46667" y="276611"/>
                </a:lnTo>
                <a:lnTo>
                  <a:pt x="53479" y="336318"/>
                </a:lnTo>
                <a:lnTo>
                  <a:pt x="54703" y="350446"/>
                </a:lnTo>
                <a:lnTo>
                  <a:pt x="55518" y="362405"/>
                </a:lnTo>
                <a:lnTo>
                  <a:pt x="57332" y="376728"/>
                </a:lnTo>
                <a:lnTo>
                  <a:pt x="59811" y="392626"/>
                </a:lnTo>
                <a:lnTo>
                  <a:pt x="66848" y="433430"/>
                </a:lnTo>
                <a:lnTo>
                  <a:pt x="67425" y="435508"/>
                </a:lnTo>
                <a:lnTo>
                  <a:pt x="67809" y="435623"/>
                </a:lnTo>
                <a:lnTo>
                  <a:pt x="68427" y="432750"/>
                </a:lnTo>
                <a:lnTo>
                  <a:pt x="62466" y="426185"/>
                </a:lnTo>
                <a:lnTo>
                  <a:pt x="60694" y="421788"/>
                </a:lnTo>
                <a:lnTo>
                  <a:pt x="58725" y="410129"/>
                </a:lnTo>
                <a:lnTo>
                  <a:pt x="59470" y="395844"/>
                </a:lnTo>
                <a:lnTo>
                  <a:pt x="61237" y="376160"/>
                </a:lnTo>
                <a:lnTo>
                  <a:pt x="63684" y="352878"/>
                </a:lnTo>
                <a:lnTo>
                  <a:pt x="69791" y="306689"/>
                </a:lnTo>
                <a:lnTo>
                  <a:pt x="73197" y="283704"/>
                </a:lnTo>
                <a:lnTo>
                  <a:pt x="79278" y="255680"/>
                </a:lnTo>
                <a:lnTo>
                  <a:pt x="87142" y="224298"/>
                </a:lnTo>
                <a:lnTo>
                  <a:pt x="96195" y="190676"/>
                </a:lnTo>
                <a:lnTo>
                  <a:pt x="104770" y="161912"/>
                </a:lnTo>
                <a:lnTo>
                  <a:pt x="113026" y="136386"/>
                </a:lnTo>
                <a:lnTo>
                  <a:pt x="121071" y="113018"/>
                </a:lnTo>
                <a:lnTo>
                  <a:pt x="127703" y="94900"/>
                </a:lnTo>
                <a:lnTo>
                  <a:pt x="133395" y="80281"/>
                </a:lnTo>
                <a:lnTo>
                  <a:pt x="138460" y="67995"/>
                </a:lnTo>
                <a:lnTo>
                  <a:pt x="144377" y="58535"/>
                </a:lnTo>
                <a:lnTo>
                  <a:pt x="150861" y="50958"/>
                </a:lnTo>
                <a:lnTo>
                  <a:pt x="163569" y="39152"/>
                </a:lnTo>
                <a:lnTo>
                  <a:pt x="177864" y="25366"/>
                </a:lnTo>
                <a:lnTo>
                  <a:pt x="197961" y="5454"/>
                </a:lnTo>
                <a:lnTo>
                  <a:pt x="201824" y="2870"/>
                </a:lnTo>
                <a:lnTo>
                  <a:pt x="209502" y="0"/>
                </a:lnTo>
                <a:lnTo>
                  <a:pt x="214598" y="504"/>
                </a:lnTo>
                <a:lnTo>
                  <a:pt x="227033" y="4452"/>
                </a:lnTo>
                <a:lnTo>
                  <a:pt x="237640" y="10439"/>
                </a:lnTo>
                <a:lnTo>
                  <a:pt x="250752" y="20950"/>
                </a:lnTo>
                <a:lnTo>
                  <a:pt x="254798" y="24631"/>
                </a:lnTo>
                <a:lnTo>
                  <a:pt x="262680" y="35495"/>
                </a:lnTo>
                <a:lnTo>
                  <a:pt x="270416" y="48790"/>
                </a:lnTo>
                <a:lnTo>
                  <a:pt x="278088" y="63165"/>
                </a:lnTo>
                <a:lnTo>
                  <a:pt x="281912" y="71825"/>
                </a:lnTo>
                <a:lnTo>
                  <a:pt x="285731" y="81407"/>
                </a:lnTo>
                <a:lnTo>
                  <a:pt x="289547" y="91606"/>
                </a:lnTo>
                <a:lnTo>
                  <a:pt x="293361" y="104755"/>
                </a:lnTo>
                <a:lnTo>
                  <a:pt x="297174" y="119871"/>
                </a:lnTo>
                <a:lnTo>
                  <a:pt x="300986" y="136299"/>
                </a:lnTo>
                <a:lnTo>
                  <a:pt x="308608" y="174872"/>
                </a:lnTo>
                <a:lnTo>
                  <a:pt x="312419" y="195826"/>
                </a:lnTo>
                <a:lnTo>
                  <a:pt x="320039" y="246201"/>
                </a:lnTo>
                <a:lnTo>
                  <a:pt x="323849" y="273859"/>
                </a:lnTo>
                <a:lnTo>
                  <a:pt x="325119" y="296107"/>
                </a:lnTo>
                <a:lnTo>
                  <a:pt x="324696" y="314749"/>
                </a:lnTo>
                <a:lnTo>
                  <a:pt x="323144" y="330987"/>
                </a:lnTo>
                <a:lnTo>
                  <a:pt x="322109" y="344353"/>
                </a:lnTo>
                <a:lnTo>
                  <a:pt x="321420" y="355803"/>
                </a:lnTo>
                <a:lnTo>
                  <a:pt x="320653" y="374029"/>
                </a:lnTo>
                <a:lnTo>
                  <a:pt x="320312" y="386362"/>
                </a:lnTo>
                <a:lnTo>
                  <a:pt x="320046" y="419376"/>
                </a:lnTo>
                <a:lnTo>
                  <a:pt x="316656" y="416677"/>
                </a:lnTo>
                <a:lnTo>
                  <a:pt x="313974" y="414179"/>
                </a:lnTo>
                <a:lnTo>
                  <a:pt x="312186" y="409974"/>
                </a:lnTo>
                <a:lnTo>
                  <a:pt x="310199" y="398528"/>
                </a:lnTo>
                <a:lnTo>
                  <a:pt x="309316" y="384975"/>
                </a:lnTo>
                <a:lnTo>
                  <a:pt x="308923" y="370484"/>
                </a:lnTo>
                <a:lnTo>
                  <a:pt x="308749" y="355577"/>
                </a:lnTo>
                <a:lnTo>
                  <a:pt x="309973" y="342966"/>
                </a:lnTo>
                <a:lnTo>
                  <a:pt x="312058" y="326939"/>
                </a:lnTo>
                <a:lnTo>
                  <a:pt x="314719" y="308634"/>
                </a:lnTo>
                <a:lnTo>
                  <a:pt x="319033" y="287540"/>
                </a:lnTo>
                <a:lnTo>
                  <a:pt x="324448" y="264588"/>
                </a:lnTo>
                <a:lnTo>
                  <a:pt x="330598" y="240396"/>
                </a:lnTo>
                <a:lnTo>
                  <a:pt x="337239" y="220459"/>
                </a:lnTo>
                <a:lnTo>
                  <a:pt x="344206" y="203357"/>
                </a:lnTo>
                <a:lnTo>
                  <a:pt x="351390" y="188146"/>
                </a:lnTo>
                <a:lnTo>
                  <a:pt x="366147" y="154311"/>
                </a:lnTo>
                <a:lnTo>
                  <a:pt x="373637" y="136399"/>
                </a:lnTo>
                <a:lnTo>
                  <a:pt x="381172" y="120647"/>
                </a:lnTo>
                <a:lnTo>
                  <a:pt x="388734" y="106336"/>
                </a:lnTo>
                <a:lnTo>
                  <a:pt x="402641" y="81544"/>
                </a:lnTo>
                <a:lnTo>
                  <a:pt x="413054" y="62059"/>
                </a:lnTo>
                <a:lnTo>
                  <a:pt x="418880" y="54577"/>
                </a:lnTo>
                <a:lnTo>
                  <a:pt x="432125" y="42878"/>
                </a:lnTo>
                <a:lnTo>
                  <a:pt x="446479" y="33444"/>
                </a:lnTo>
                <a:lnTo>
                  <a:pt x="460055" y="26288"/>
                </a:lnTo>
                <a:lnTo>
                  <a:pt x="470322" y="23108"/>
                </a:lnTo>
                <a:lnTo>
                  <a:pt x="482505" y="21694"/>
                </a:lnTo>
                <a:lnTo>
                  <a:pt x="489310" y="21317"/>
                </a:lnTo>
                <a:lnTo>
                  <a:pt x="495116" y="22336"/>
                </a:lnTo>
                <a:lnTo>
                  <a:pt x="510626" y="29837"/>
                </a:lnTo>
                <a:lnTo>
                  <a:pt x="523701" y="36539"/>
                </a:lnTo>
                <a:lnTo>
                  <a:pt x="539275" y="47451"/>
                </a:lnTo>
                <a:lnTo>
                  <a:pt x="543666" y="53729"/>
                </a:lnTo>
                <a:lnTo>
                  <a:pt x="547864" y="61724"/>
                </a:lnTo>
                <a:lnTo>
                  <a:pt x="555915" y="79497"/>
                </a:lnTo>
                <a:lnTo>
                  <a:pt x="567587" y="103783"/>
                </a:lnTo>
                <a:lnTo>
                  <a:pt x="575264" y="119356"/>
                </a:lnTo>
                <a:lnTo>
                  <a:pt x="577819" y="128336"/>
                </a:lnTo>
                <a:lnTo>
                  <a:pt x="579522" y="138132"/>
                </a:lnTo>
                <a:lnTo>
                  <a:pt x="580658" y="148472"/>
                </a:lnTo>
                <a:lnTo>
                  <a:pt x="581415" y="159176"/>
                </a:lnTo>
                <a:lnTo>
                  <a:pt x="581920" y="170122"/>
                </a:lnTo>
                <a:lnTo>
                  <a:pt x="582257" y="181229"/>
                </a:lnTo>
                <a:lnTo>
                  <a:pt x="583751" y="196254"/>
                </a:lnTo>
                <a:lnTo>
                  <a:pt x="586017" y="213890"/>
                </a:lnTo>
                <a:lnTo>
                  <a:pt x="588798" y="233268"/>
                </a:lnTo>
                <a:lnTo>
                  <a:pt x="590652" y="257616"/>
                </a:lnTo>
                <a:lnTo>
                  <a:pt x="591888" y="285279"/>
                </a:lnTo>
                <a:lnTo>
                  <a:pt x="594034" y="373488"/>
                </a:lnTo>
                <a:lnTo>
                  <a:pt x="594360" y="432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8"/>
          <p:cNvSpPr/>
          <p:nvPr/>
        </p:nvSpPr>
        <p:spPr>
          <a:xfrm>
            <a:off x="5420319" y="3735923"/>
            <a:ext cx="351832" cy="435805"/>
          </a:xfrm>
          <a:custGeom>
            <a:avLst/>
            <a:gdLst/>
            <a:ahLst/>
            <a:cxnLst/>
            <a:rect l="0" t="0" r="0" b="0"/>
            <a:pathLst>
              <a:path w="351832" h="435805">
                <a:moveTo>
                  <a:pt x="237531" y="104556"/>
                </a:moveTo>
                <a:lnTo>
                  <a:pt x="237531" y="68965"/>
                </a:lnTo>
                <a:lnTo>
                  <a:pt x="236260" y="65589"/>
                </a:lnTo>
                <a:lnTo>
                  <a:pt x="234144" y="63338"/>
                </a:lnTo>
                <a:lnTo>
                  <a:pt x="228405" y="59567"/>
                </a:lnTo>
                <a:lnTo>
                  <a:pt x="221622" y="53658"/>
                </a:lnTo>
                <a:lnTo>
                  <a:pt x="218034" y="51574"/>
                </a:lnTo>
                <a:lnTo>
                  <a:pt x="210663" y="49259"/>
                </a:lnTo>
                <a:lnTo>
                  <a:pt x="204379" y="47371"/>
                </a:lnTo>
                <a:lnTo>
                  <a:pt x="187236" y="41887"/>
                </a:lnTo>
                <a:lnTo>
                  <a:pt x="179871" y="39917"/>
                </a:lnTo>
                <a:lnTo>
                  <a:pt x="173691" y="38604"/>
                </a:lnTo>
                <a:lnTo>
                  <a:pt x="168301" y="37728"/>
                </a:lnTo>
                <a:lnTo>
                  <a:pt x="163437" y="38414"/>
                </a:lnTo>
                <a:lnTo>
                  <a:pt x="158925" y="40142"/>
                </a:lnTo>
                <a:lnTo>
                  <a:pt x="150525" y="45448"/>
                </a:lnTo>
                <a:lnTo>
                  <a:pt x="142558" y="52039"/>
                </a:lnTo>
                <a:lnTo>
                  <a:pt x="136115" y="56845"/>
                </a:lnTo>
                <a:lnTo>
                  <a:pt x="118797" y="68958"/>
                </a:lnTo>
                <a:lnTo>
                  <a:pt x="110115" y="75744"/>
                </a:lnTo>
                <a:lnTo>
                  <a:pt x="101787" y="82809"/>
                </a:lnTo>
                <a:lnTo>
                  <a:pt x="93695" y="90058"/>
                </a:lnTo>
                <a:lnTo>
                  <a:pt x="74544" y="108273"/>
                </a:lnTo>
                <a:lnTo>
                  <a:pt x="64102" y="118464"/>
                </a:lnTo>
                <a:lnTo>
                  <a:pt x="54602" y="130338"/>
                </a:lnTo>
                <a:lnTo>
                  <a:pt x="45728" y="143334"/>
                </a:lnTo>
                <a:lnTo>
                  <a:pt x="37273" y="157078"/>
                </a:lnTo>
                <a:lnTo>
                  <a:pt x="30365" y="168781"/>
                </a:lnTo>
                <a:lnTo>
                  <a:pt x="19304" y="188557"/>
                </a:lnTo>
                <a:lnTo>
                  <a:pt x="14576" y="201197"/>
                </a:lnTo>
                <a:lnTo>
                  <a:pt x="10154" y="215973"/>
                </a:lnTo>
                <a:lnTo>
                  <a:pt x="5936" y="232175"/>
                </a:lnTo>
                <a:lnTo>
                  <a:pt x="3124" y="250595"/>
                </a:lnTo>
                <a:lnTo>
                  <a:pt x="1250" y="270496"/>
                </a:lnTo>
                <a:lnTo>
                  <a:pt x="0" y="291383"/>
                </a:lnTo>
                <a:lnTo>
                  <a:pt x="437" y="311657"/>
                </a:lnTo>
                <a:lnTo>
                  <a:pt x="1998" y="331524"/>
                </a:lnTo>
                <a:lnTo>
                  <a:pt x="4309" y="351118"/>
                </a:lnTo>
                <a:lnTo>
                  <a:pt x="7119" y="366721"/>
                </a:lnTo>
                <a:lnTo>
                  <a:pt x="10263" y="379662"/>
                </a:lnTo>
                <a:lnTo>
                  <a:pt x="13629" y="390831"/>
                </a:lnTo>
                <a:lnTo>
                  <a:pt x="17143" y="399546"/>
                </a:lnTo>
                <a:lnTo>
                  <a:pt x="24434" y="412616"/>
                </a:lnTo>
                <a:lnTo>
                  <a:pt x="29611" y="421046"/>
                </a:lnTo>
                <a:lnTo>
                  <a:pt x="37595" y="426405"/>
                </a:lnTo>
                <a:lnTo>
                  <a:pt x="48340" y="431750"/>
                </a:lnTo>
                <a:lnTo>
                  <a:pt x="57349" y="434126"/>
                </a:lnTo>
                <a:lnTo>
                  <a:pt x="65587" y="435182"/>
                </a:lnTo>
                <a:lnTo>
                  <a:pt x="69561" y="435463"/>
                </a:lnTo>
                <a:lnTo>
                  <a:pt x="73481" y="434381"/>
                </a:lnTo>
                <a:lnTo>
                  <a:pt x="81223" y="429792"/>
                </a:lnTo>
                <a:lnTo>
                  <a:pt x="88897" y="426906"/>
                </a:lnTo>
                <a:lnTo>
                  <a:pt x="92722" y="426136"/>
                </a:lnTo>
                <a:lnTo>
                  <a:pt x="96541" y="423083"/>
                </a:lnTo>
                <a:lnTo>
                  <a:pt x="104172" y="412917"/>
                </a:lnTo>
                <a:lnTo>
                  <a:pt x="109255" y="407920"/>
                </a:lnTo>
                <a:lnTo>
                  <a:pt x="115183" y="403319"/>
                </a:lnTo>
                <a:lnTo>
                  <a:pt x="121676" y="398981"/>
                </a:lnTo>
                <a:lnTo>
                  <a:pt x="132276" y="387388"/>
                </a:lnTo>
                <a:lnTo>
                  <a:pt x="141220" y="373770"/>
                </a:lnTo>
                <a:lnTo>
                  <a:pt x="145384" y="366582"/>
                </a:lnTo>
                <a:lnTo>
                  <a:pt x="149430" y="359250"/>
                </a:lnTo>
                <a:lnTo>
                  <a:pt x="153397" y="350552"/>
                </a:lnTo>
                <a:lnTo>
                  <a:pt x="157311" y="340944"/>
                </a:lnTo>
                <a:lnTo>
                  <a:pt x="161191" y="330728"/>
                </a:lnTo>
                <a:lnTo>
                  <a:pt x="166318" y="321377"/>
                </a:lnTo>
                <a:lnTo>
                  <a:pt x="172276" y="312604"/>
                </a:lnTo>
                <a:lnTo>
                  <a:pt x="178787" y="304215"/>
                </a:lnTo>
                <a:lnTo>
                  <a:pt x="184398" y="291002"/>
                </a:lnTo>
                <a:lnTo>
                  <a:pt x="189409" y="274574"/>
                </a:lnTo>
                <a:lnTo>
                  <a:pt x="200903" y="229650"/>
                </a:lnTo>
                <a:lnTo>
                  <a:pt x="226255" y="133436"/>
                </a:lnTo>
                <a:lnTo>
                  <a:pt x="242939" y="63865"/>
                </a:lnTo>
                <a:lnTo>
                  <a:pt x="247486" y="46949"/>
                </a:lnTo>
                <a:lnTo>
                  <a:pt x="251787" y="31862"/>
                </a:lnTo>
                <a:lnTo>
                  <a:pt x="255925" y="20533"/>
                </a:lnTo>
                <a:lnTo>
                  <a:pt x="259954" y="11711"/>
                </a:lnTo>
                <a:lnTo>
                  <a:pt x="266547" y="1062"/>
                </a:lnTo>
                <a:lnTo>
                  <a:pt x="268305" y="0"/>
                </a:lnTo>
                <a:lnTo>
                  <a:pt x="269477" y="562"/>
                </a:lnTo>
                <a:lnTo>
                  <a:pt x="270258" y="2207"/>
                </a:lnTo>
                <a:lnTo>
                  <a:pt x="271126" y="7421"/>
                </a:lnTo>
                <a:lnTo>
                  <a:pt x="271512" y="17358"/>
                </a:lnTo>
                <a:lnTo>
                  <a:pt x="271780" y="51775"/>
                </a:lnTo>
                <a:lnTo>
                  <a:pt x="271819" y="128107"/>
                </a:lnTo>
                <a:lnTo>
                  <a:pt x="270549" y="144387"/>
                </a:lnTo>
                <a:lnTo>
                  <a:pt x="268433" y="164130"/>
                </a:lnTo>
                <a:lnTo>
                  <a:pt x="265752" y="186182"/>
                </a:lnTo>
                <a:lnTo>
                  <a:pt x="263965" y="204694"/>
                </a:lnTo>
                <a:lnTo>
                  <a:pt x="262774" y="220845"/>
                </a:lnTo>
                <a:lnTo>
                  <a:pt x="261979" y="235422"/>
                </a:lnTo>
                <a:lnTo>
                  <a:pt x="261097" y="271939"/>
                </a:lnTo>
                <a:lnTo>
                  <a:pt x="260530" y="357471"/>
                </a:lnTo>
                <a:lnTo>
                  <a:pt x="261754" y="373496"/>
                </a:lnTo>
                <a:lnTo>
                  <a:pt x="263839" y="385449"/>
                </a:lnTo>
                <a:lnTo>
                  <a:pt x="266500" y="394689"/>
                </a:lnTo>
                <a:lnTo>
                  <a:pt x="268273" y="402118"/>
                </a:lnTo>
                <a:lnTo>
                  <a:pt x="270244" y="413759"/>
                </a:lnTo>
                <a:lnTo>
                  <a:pt x="273310" y="418642"/>
                </a:lnTo>
                <a:lnTo>
                  <a:pt x="283489" y="427453"/>
                </a:lnTo>
                <a:lnTo>
                  <a:pt x="293093" y="432216"/>
                </a:lnTo>
                <a:lnTo>
                  <a:pt x="301595" y="434333"/>
                </a:lnTo>
                <a:lnTo>
                  <a:pt x="309607" y="435274"/>
                </a:lnTo>
                <a:lnTo>
                  <a:pt x="317401" y="435692"/>
                </a:lnTo>
                <a:lnTo>
                  <a:pt x="321258" y="435804"/>
                </a:lnTo>
                <a:lnTo>
                  <a:pt x="325099" y="434608"/>
                </a:lnTo>
                <a:lnTo>
                  <a:pt x="332753" y="429892"/>
                </a:lnTo>
                <a:lnTo>
                  <a:pt x="340388" y="426950"/>
                </a:lnTo>
                <a:lnTo>
                  <a:pt x="351831" y="4131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9"/>
          <p:cNvSpPr/>
          <p:nvPr/>
        </p:nvSpPr>
        <p:spPr>
          <a:xfrm>
            <a:off x="5737859" y="3760470"/>
            <a:ext cx="256570" cy="845613"/>
          </a:xfrm>
          <a:custGeom>
            <a:avLst/>
            <a:gdLst/>
            <a:ahLst/>
            <a:cxnLst/>
            <a:rect l="0" t="0" r="0" b="0"/>
            <a:pathLst>
              <a:path w="256570" h="845613">
                <a:moveTo>
                  <a:pt x="182881" y="0"/>
                </a:moveTo>
                <a:lnTo>
                  <a:pt x="188949" y="0"/>
                </a:lnTo>
                <a:lnTo>
                  <a:pt x="190736" y="1269"/>
                </a:lnTo>
                <a:lnTo>
                  <a:pt x="191927" y="3386"/>
                </a:lnTo>
                <a:lnTo>
                  <a:pt x="192722" y="6067"/>
                </a:lnTo>
                <a:lnTo>
                  <a:pt x="193604" y="25979"/>
                </a:lnTo>
                <a:lnTo>
                  <a:pt x="194171" y="84436"/>
                </a:lnTo>
                <a:lnTo>
                  <a:pt x="195487" y="98201"/>
                </a:lnTo>
                <a:lnTo>
                  <a:pt x="200337" y="123654"/>
                </a:lnTo>
                <a:lnTo>
                  <a:pt x="206726" y="147667"/>
                </a:lnTo>
                <a:lnTo>
                  <a:pt x="212528" y="171040"/>
                </a:lnTo>
                <a:lnTo>
                  <a:pt x="215108" y="194127"/>
                </a:lnTo>
                <a:lnTo>
                  <a:pt x="219640" y="217089"/>
                </a:lnTo>
                <a:lnTo>
                  <a:pt x="232899" y="268941"/>
                </a:lnTo>
                <a:lnTo>
                  <a:pt x="236546" y="292324"/>
                </a:lnTo>
                <a:lnTo>
                  <a:pt x="255313" y="445428"/>
                </a:lnTo>
                <a:lnTo>
                  <a:pt x="256569" y="469672"/>
                </a:lnTo>
                <a:lnTo>
                  <a:pt x="256136" y="490914"/>
                </a:lnTo>
                <a:lnTo>
                  <a:pt x="254577" y="510156"/>
                </a:lnTo>
                <a:lnTo>
                  <a:pt x="253539" y="531874"/>
                </a:lnTo>
                <a:lnTo>
                  <a:pt x="252384" y="579711"/>
                </a:lnTo>
                <a:lnTo>
                  <a:pt x="250806" y="599834"/>
                </a:lnTo>
                <a:lnTo>
                  <a:pt x="248484" y="617059"/>
                </a:lnTo>
                <a:lnTo>
                  <a:pt x="245667" y="632352"/>
                </a:lnTo>
                <a:lnTo>
                  <a:pt x="242518" y="646358"/>
                </a:lnTo>
                <a:lnTo>
                  <a:pt x="235632" y="672080"/>
                </a:lnTo>
                <a:lnTo>
                  <a:pt x="228340" y="696212"/>
                </a:lnTo>
                <a:lnTo>
                  <a:pt x="224616" y="707981"/>
                </a:lnTo>
                <a:lnTo>
                  <a:pt x="218324" y="722177"/>
                </a:lnTo>
                <a:lnTo>
                  <a:pt x="210320" y="737991"/>
                </a:lnTo>
                <a:lnTo>
                  <a:pt x="187625" y="780427"/>
                </a:lnTo>
                <a:lnTo>
                  <a:pt x="182233" y="790795"/>
                </a:lnTo>
                <a:lnTo>
                  <a:pt x="176099" y="798976"/>
                </a:lnTo>
                <a:lnTo>
                  <a:pt x="169469" y="805701"/>
                </a:lnTo>
                <a:lnTo>
                  <a:pt x="162510" y="811454"/>
                </a:lnTo>
                <a:lnTo>
                  <a:pt x="156600" y="816559"/>
                </a:lnTo>
                <a:lnTo>
                  <a:pt x="151390" y="821232"/>
                </a:lnTo>
                <a:lnTo>
                  <a:pt x="142215" y="829812"/>
                </a:lnTo>
                <a:lnTo>
                  <a:pt x="133904" y="837859"/>
                </a:lnTo>
                <a:lnTo>
                  <a:pt x="128640" y="840512"/>
                </a:lnTo>
                <a:lnTo>
                  <a:pt x="122590" y="842281"/>
                </a:lnTo>
                <a:lnTo>
                  <a:pt x="116017" y="843460"/>
                </a:lnTo>
                <a:lnTo>
                  <a:pt x="110365" y="844247"/>
                </a:lnTo>
                <a:lnTo>
                  <a:pt x="105326" y="844771"/>
                </a:lnTo>
                <a:lnTo>
                  <a:pt x="100698" y="845121"/>
                </a:lnTo>
                <a:lnTo>
                  <a:pt x="96342" y="845353"/>
                </a:lnTo>
                <a:lnTo>
                  <a:pt x="88116" y="845612"/>
                </a:lnTo>
                <a:lnTo>
                  <a:pt x="84144" y="844411"/>
                </a:lnTo>
                <a:lnTo>
                  <a:pt x="76345" y="839690"/>
                </a:lnTo>
                <a:lnTo>
                  <a:pt x="68645" y="836745"/>
                </a:lnTo>
                <a:lnTo>
                  <a:pt x="64813" y="835960"/>
                </a:lnTo>
                <a:lnTo>
                  <a:pt x="59719" y="832896"/>
                </a:lnTo>
                <a:lnTo>
                  <a:pt x="53783" y="828315"/>
                </a:lnTo>
                <a:lnTo>
                  <a:pt x="47285" y="822720"/>
                </a:lnTo>
                <a:lnTo>
                  <a:pt x="41683" y="817719"/>
                </a:lnTo>
                <a:lnTo>
                  <a:pt x="32073" y="808777"/>
                </a:lnTo>
                <a:lnTo>
                  <a:pt x="27732" y="803344"/>
                </a:lnTo>
                <a:lnTo>
                  <a:pt x="23568" y="797183"/>
                </a:lnTo>
                <a:lnTo>
                  <a:pt x="0" y="7429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0"/>
          <p:cNvSpPr/>
          <p:nvPr/>
        </p:nvSpPr>
        <p:spPr>
          <a:xfrm>
            <a:off x="5852159" y="349757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1"/>
          <p:cNvSpPr/>
          <p:nvPr/>
        </p:nvSpPr>
        <p:spPr>
          <a:xfrm>
            <a:off x="6092189" y="3611879"/>
            <a:ext cx="227507" cy="508958"/>
          </a:xfrm>
          <a:custGeom>
            <a:avLst/>
            <a:gdLst/>
            <a:ahLst/>
            <a:cxnLst/>
            <a:rect l="0" t="0" r="0" b="0"/>
            <a:pathLst>
              <a:path w="227507" h="508958">
                <a:moveTo>
                  <a:pt x="34290" y="0"/>
                </a:moveTo>
                <a:lnTo>
                  <a:pt x="34290" y="12136"/>
                </a:lnTo>
                <a:lnTo>
                  <a:pt x="37677" y="24868"/>
                </a:lnTo>
                <a:lnTo>
                  <a:pt x="42146" y="37723"/>
                </a:lnTo>
                <a:lnTo>
                  <a:pt x="44132" y="47669"/>
                </a:lnTo>
                <a:lnTo>
                  <a:pt x="43391" y="55910"/>
                </a:lnTo>
                <a:lnTo>
                  <a:pt x="41628" y="66483"/>
                </a:lnTo>
                <a:lnTo>
                  <a:pt x="39182" y="78612"/>
                </a:lnTo>
                <a:lnTo>
                  <a:pt x="37551" y="90508"/>
                </a:lnTo>
                <a:lnTo>
                  <a:pt x="36464" y="102249"/>
                </a:lnTo>
                <a:lnTo>
                  <a:pt x="35740" y="113886"/>
                </a:lnTo>
                <a:lnTo>
                  <a:pt x="33987" y="127994"/>
                </a:lnTo>
                <a:lnTo>
                  <a:pt x="31548" y="143749"/>
                </a:lnTo>
                <a:lnTo>
                  <a:pt x="28652" y="160603"/>
                </a:lnTo>
                <a:lnTo>
                  <a:pt x="26722" y="175649"/>
                </a:lnTo>
                <a:lnTo>
                  <a:pt x="25435" y="189489"/>
                </a:lnTo>
                <a:lnTo>
                  <a:pt x="24577" y="202526"/>
                </a:lnTo>
                <a:lnTo>
                  <a:pt x="24005" y="215028"/>
                </a:lnTo>
                <a:lnTo>
                  <a:pt x="23369" y="239078"/>
                </a:lnTo>
                <a:lnTo>
                  <a:pt x="23011" y="267971"/>
                </a:lnTo>
                <a:lnTo>
                  <a:pt x="24231" y="280247"/>
                </a:lnTo>
                <a:lnTo>
                  <a:pt x="26315" y="294782"/>
                </a:lnTo>
                <a:lnTo>
                  <a:pt x="28973" y="310821"/>
                </a:lnTo>
                <a:lnTo>
                  <a:pt x="30746" y="325324"/>
                </a:lnTo>
                <a:lnTo>
                  <a:pt x="31927" y="338803"/>
                </a:lnTo>
                <a:lnTo>
                  <a:pt x="33240" y="361400"/>
                </a:lnTo>
                <a:lnTo>
                  <a:pt x="33824" y="375676"/>
                </a:lnTo>
                <a:lnTo>
                  <a:pt x="35249" y="383801"/>
                </a:lnTo>
                <a:lnTo>
                  <a:pt x="37470" y="393027"/>
                </a:lnTo>
                <a:lnTo>
                  <a:pt x="40220" y="402989"/>
                </a:lnTo>
                <a:lnTo>
                  <a:pt x="46662" y="417443"/>
                </a:lnTo>
                <a:lnTo>
                  <a:pt x="53759" y="429370"/>
                </a:lnTo>
                <a:lnTo>
                  <a:pt x="61147" y="443138"/>
                </a:lnTo>
                <a:lnTo>
                  <a:pt x="64895" y="449095"/>
                </a:lnTo>
                <a:lnTo>
                  <a:pt x="68664" y="454337"/>
                </a:lnTo>
                <a:lnTo>
                  <a:pt x="72445" y="459102"/>
                </a:lnTo>
                <a:lnTo>
                  <a:pt x="77507" y="464818"/>
                </a:lnTo>
                <a:lnTo>
                  <a:pt x="89905" y="477943"/>
                </a:lnTo>
                <a:lnTo>
                  <a:pt x="105097" y="493544"/>
                </a:lnTo>
                <a:lnTo>
                  <a:pt x="109434" y="496670"/>
                </a:lnTo>
                <a:lnTo>
                  <a:pt x="113596" y="498753"/>
                </a:lnTo>
                <a:lnTo>
                  <a:pt x="117642" y="500142"/>
                </a:lnTo>
                <a:lnTo>
                  <a:pt x="121608" y="502338"/>
                </a:lnTo>
                <a:lnTo>
                  <a:pt x="125522" y="505072"/>
                </a:lnTo>
                <a:lnTo>
                  <a:pt x="129401" y="508165"/>
                </a:lnTo>
                <a:lnTo>
                  <a:pt x="133258" y="508957"/>
                </a:lnTo>
                <a:lnTo>
                  <a:pt x="137099" y="508215"/>
                </a:lnTo>
                <a:lnTo>
                  <a:pt x="140930" y="506450"/>
                </a:lnTo>
                <a:lnTo>
                  <a:pt x="144753" y="505273"/>
                </a:lnTo>
                <a:lnTo>
                  <a:pt x="148572" y="504489"/>
                </a:lnTo>
                <a:lnTo>
                  <a:pt x="152388" y="503966"/>
                </a:lnTo>
                <a:lnTo>
                  <a:pt x="156202" y="502348"/>
                </a:lnTo>
                <a:lnTo>
                  <a:pt x="160015" y="499999"/>
                </a:lnTo>
                <a:lnTo>
                  <a:pt x="163827" y="497162"/>
                </a:lnTo>
                <a:lnTo>
                  <a:pt x="167638" y="494002"/>
                </a:lnTo>
                <a:lnTo>
                  <a:pt x="171449" y="490625"/>
                </a:lnTo>
                <a:lnTo>
                  <a:pt x="175259" y="487103"/>
                </a:lnTo>
                <a:lnTo>
                  <a:pt x="177799" y="483486"/>
                </a:lnTo>
                <a:lnTo>
                  <a:pt x="188279" y="458702"/>
                </a:lnTo>
                <a:lnTo>
                  <a:pt x="191630" y="444745"/>
                </a:lnTo>
                <a:lnTo>
                  <a:pt x="192523" y="437466"/>
                </a:lnTo>
                <a:lnTo>
                  <a:pt x="194389" y="428804"/>
                </a:lnTo>
                <a:lnTo>
                  <a:pt x="196903" y="419220"/>
                </a:lnTo>
                <a:lnTo>
                  <a:pt x="199849" y="409020"/>
                </a:lnTo>
                <a:lnTo>
                  <a:pt x="204353" y="395870"/>
                </a:lnTo>
                <a:lnTo>
                  <a:pt x="216130" y="364326"/>
                </a:lnTo>
                <a:lnTo>
                  <a:pt x="220287" y="350834"/>
                </a:lnTo>
                <a:lnTo>
                  <a:pt x="223058" y="339299"/>
                </a:lnTo>
                <a:lnTo>
                  <a:pt x="224906" y="329070"/>
                </a:lnTo>
                <a:lnTo>
                  <a:pt x="226137" y="318440"/>
                </a:lnTo>
                <a:lnTo>
                  <a:pt x="226958" y="307543"/>
                </a:lnTo>
                <a:lnTo>
                  <a:pt x="227506" y="296469"/>
                </a:lnTo>
                <a:lnTo>
                  <a:pt x="226600" y="286546"/>
                </a:lnTo>
                <a:lnTo>
                  <a:pt x="224727" y="277391"/>
                </a:lnTo>
                <a:lnTo>
                  <a:pt x="222208" y="268747"/>
                </a:lnTo>
                <a:lnTo>
                  <a:pt x="220529" y="260445"/>
                </a:lnTo>
                <a:lnTo>
                  <a:pt x="219410" y="252370"/>
                </a:lnTo>
                <a:lnTo>
                  <a:pt x="216896" y="236625"/>
                </a:lnTo>
                <a:lnTo>
                  <a:pt x="211545" y="221160"/>
                </a:lnTo>
                <a:lnTo>
                  <a:pt x="207070" y="213480"/>
                </a:lnTo>
                <a:lnTo>
                  <a:pt x="201547" y="205820"/>
                </a:lnTo>
                <a:lnTo>
                  <a:pt x="195325" y="198174"/>
                </a:lnTo>
                <a:lnTo>
                  <a:pt x="189907" y="191806"/>
                </a:lnTo>
                <a:lnTo>
                  <a:pt x="185025" y="186291"/>
                </a:lnTo>
                <a:lnTo>
                  <a:pt x="180500" y="181344"/>
                </a:lnTo>
                <a:lnTo>
                  <a:pt x="168699" y="169074"/>
                </a:lnTo>
                <a:lnTo>
                  <a:pt x="146495" y="146569"/>
                </a:lnTo>
                <a:lnTo>
                  <a:pt x="140843" y="142163"/>
                </a:lnTo>
                <a:lnTo>
                  <a:pt x="134536" y="137955"/>
                </a:lnTo>
                <a:lnTo>
                  <a:pt x="127791" y="133881"/>
                </a:lnTo>
                <a:lnTo>
                  <a:pt x="122024" y="129894"/>
                </a:lnTo>
                <a:lnTo>
                  <a:pt x="116909" y="125966"/>
                </a:lnTo>
                <a:lnTo>
                  <a:pt x="112230" y="122077"/>
                </a:lnTo>
                <a:lnTo>
                  <a:pt x="106570" y="118215"/>
                </a:lnTo>
                <a:lnTo>
                  <a:pt x="100257" y="114370"/>
                </a:lnTo>
                <a:lnTo>
                  <a:pt x="93508" y="110537"/>
                </a:lnTo>
                <a:lnTo>
                  <a:pt x="47603" y="86939"/>
                </a:lnTo>
                <a:lnTo>
                  <a:pt x="34276" y="79549"/>
                </a:lnTo>
                <a:lnTo>
                  <a:pt x="24121" y="73353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2"/>
          <p:cNvSpPr/>
          <p:nvPr/>
        </p:nvSpPr>
        <p:spPr>
          <a:xfrm>
            <a:off x="6400800" y="3606195"/>
            <a:ext cx="400051" cy="438943"/>
          </a:xfrm>
          <a:custGeom>
            <a:avLst/>
            <a:gdLst/>
            <a:ahLst/>
            <a:cxnLst/>
            <a:rect l="0" t="0" r="0" b="0"/>
            <a:pathLst>
              <a:path w="400051" h="438943">
                <a:moveTo>
                  <a:pt x="0" y="28544"/>
                </a:moveTo>
                <a:lnTo>
                  <a:pt x="25750" y="54295"/>
                </a:lnTo>
                <a:lnTo>
                  <a:pt x="33881" y="65812"/>
                </a:lnTo>
                <a:lnTo>
                  <a:pt x="41728" y="79398"/>
                </a:lnTo>
                <a:lnTo>
                  <a:pt x="49449" y="93903"/>
                </a:lnTo>
                <a:lnTo>
                  <a:pt x="60935" y="116349"/>
                </a:lnTo>
                <a:lnTo>
                  <a:pt x="64754" y="127720"/>
                </a:lnTo>
                <a:lnTo>
                  <a:pt x="68569" y="141652"/>
                </a:lnTo>
                <a:lnTo>
                  <a:pt x="72382" y="157290"/>
                </a:lnTo>
                <a:lnTo>
                  <a:pt x="76195" y="170254"/>
                </a:lnTo>
                <a:lnTo>
                  <a:pt x="80007" y="181438"/>
                </a:lnTo>
                <a:lnTo>
                  <a:pt x="83817" y="191434"/>
                </a:lnTo>
                <a:lnTo>
                  <a:pt x="88898" y="208257"/>
                </a:lnTo>
                <a:lnTo>
                  <a:pt x="101317" y="254043"/>
                </a:lnTo>
                <a:lnTo>
                  <a:pt x="111917" y="298100"/>
                </a:lnTo>
                <a:lnTo>
                  <a:pt x="116521" y="318738"/>
                </a:lnTo>
                <a:lnTo>
                  <a:pt x="119591" y="336307"/>
                </a:lnTo>
                <a:lnTo>
                  <a:pt x="121636" y="351830"/>
                </a:lnTo>
                <a:lnTo>
                  <a:pt x="123001" y="365988"/>
                </a:lnTo>
                <a:lnTo>
                  <a:pt x="125180" y="377967"/>
                </a:lnTo>
                <a:lnTo>
                  <a:pt x="127903" y="388492"/>
                </a:lnTo>
                <a:lnTo>
                  <a:pt x="130989" y="398050"/>
                </a:lnTo>
                <a:lnTo>
                  <a:pt x="133046" y="408232"/>
                </a:lnTo>
                <a:lnTo>
                  <a:pt x="134417" y="418829"/>
                </a:lnTo>
                <a:lnTo>
                  <a:pt x="135332" y="429704"/>
                </a:lnTo>
                <a:lnTo>
                  <a:pt x="136347" y="438401"/>
                </a:lnTo>
                <a:lnTo>
                  <a:pt x="136618" y="438942"/>
                </a:lnTo>
                <a:lnTo>
                  <a:pt x="130932" y="433636"/>
                </a:lnTo>
                <a:lnTo>
                  <a:pt x="129197" y="430686"/>
                </a:lnTo>
                <a:lnTo>
                  <a:pt x="127271" y="424021"/>
                </a:lnTo>
                <a:lnTo>
                  <a:pt x="126414" y="413438"/>
                </a:lnTo>
                <a:lnTo>
                  <a:pt x="126186" y="407060"/>
                </a:lnTo>
                <a:lnTo>
                  <a:pt x="124764" y="396458"/>
                </a:lnTo>
                <a:lnTo>
                  <a:pt x="119797" y="367745"/>
                </a:lnTo>
                <a:lnTo>
                  <a:pt x="117965" y="353738"/>
                </a:lnTo>
                <a:lnTo>
                  <a:pt x="116743" y="340590"/>
                </a:lnTo>
                <a:lnTo>
                  <a:pt x="115928" y="328015"/>
                </a:lnTo>
                <a:lnTo>
                  <a:pt x="115385" y="315822"/>
                </a:lnTo>
                <a:lnTo>
                  <a:pt x="114782" y="292113"/>
                </a:lnTo>
                <a:lnTo>
                  <a:pt x="115892" y="280457"/>
                </a:lnTo>
                <a:lnTo>
                  <a:pt x="117901" y="268876"/>
                </a:lnTo>
                <a:lnTo>
                  <a:pt x="120511" y="257346"/>
                </a:lnTo>
                <a:lnTo>
                  <a:pt x="122249" y="245848"/>
                </a:lnTo>
                <a:lnTo>
                  <a:pt x="123410" y="234374"/>
                </a:lnTo>
                <a:lnTo>
                  <a:pt x="124183" y="222914"/>
                </a:lnTo>
                <a:lnTo>
                  <a:pt x="125969" y="211464"/>
                </a:lnTo>
                <a:lnTo>
                  <a:pt x="128429" y="200021"/>
                </a:lnTo>
                <a:lnTo>
                  <a:pt x="131339" y="188582"/>
                </a:lnTo>
                <a:lnTo>
                  <a:pt x="135819" y="177146"/>
                </a:lnTo>
                <a:lnTo>
                  <a:pt x="141346" y="165712"/>
                </a:lnTo>
                <a:lnTo>
                  <a:pt x="152990" y="144118"/>
                </a:lnTo>
                <a:lnTo>
                  <a:pt x="162398" y="126054"/>
                </a:lnTo>
                <a:lnTo>
                  <a:pt x="167956" y="116411"/>
                </a:lnTo>
                <a:lnTo>
                  <a:pt x="174200" y="106172"/>
                </a:lnTo>
                <a:lnTo>
                  <a:pt x="180903" y="95536"/>
                </a:lnTo>
                <a:lnTo>
                  <a:pt x="187912" y="85905"/>
                </a:lnTo>
                <a:lnTo>
                  <a:pt x="195124" y="76945"/>
                </a:lnTo>
                <a:lnTo>
                  <a:pt x="202472" y="68431"/>
                </a:lnTo>
                <a:lnTo>
                  <a:pt x="211182" y="60216"/>
                </a:lnTo>
                <a:lnTo>
                  <a:pt x="220798" y="52199"/>
                </a:lnTo>
                <a:lnTo>
                  <a:pt x="231018" y="44314"/>
                </a:lnTo>
                <a:lnTo>
                  <a:pt x="240372" y="36518"/>
                </a:lnTo>
                <a:lnTo>
                  <a:pt x="249148" y="28780"/>
                </a:lnTo>
                <a:lnTo>
                  <a:pt x="257539" y="21082"/>
                </a:lnTo>
                <a:lnTo>
                  <a:pt x="265672" y="15949"/>
                </a:lnTo>
                <a:lnTo>
                  <a:pt x="273635" y="12527"/>
                </a:lnTo>
                <a:lnTo>
                  <a:pt x="281483" y="10247"/>
                </a:lnTo>
                <a:lnTo>
                  <a:pt x="310732" y="968"/>
                </a:lnTo>
                <a:lnTo>
                  <a:pt x="320185" y="0"/>
                </a:lnTo>
                <a:lnTo>
                  <a:pt x="329027" y="625"/>
                </a:lnTo>
                <a:lnTo>
                  <a:pt x="337461" y="2312"/>
                </a:lnTo>
                <a:lnTo>
                  <a:pt x="344354" y="3436"/>
                </a:lnTo>
                <a:lnTo>
                  <a:pt x="355399" y="4685"/>
                </a:lnTo>
                <a:lnTo>
                  <a:pt x="361392" y="6288"/>
                </a:lnTo>
                <a:lnTo>
                  <a:pt x="367928" y="8627"/>
                </a:lnTo>
                <a:lnTo>
                  <a:pt x="374825" y="11456"/>
                </a:lnTo>
                <a:lnTo>
                  <a:pt x="385876" y="17986"/>
                </a:lnTo>
                <a:lnTo>
                  <a:pt x="400050" y="285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3"/>
          <p:cNvSpPr/>
          <p:nvPr/>
        </p:nvSpPr>
        <p:spPr>
          <a:xfrm>
            <a:off x="7029636" y="3634910"/>
            <a:ext cx="411295" cy="443792"/>
          </a:xfrm>
          <a:custGeom>
            <a:avLst/>
            <a:gdLst/>
            <a:ahLst/>
            <a:cxnLst/>
            <a:rect l="0" t="0" r="0" b="0"/>
            <a:pathLst>
              <a:path w="411295" h="443792">
                <a:moveTo>
                  <a:pt x="331283" y="79840"/>
                </a:moveTo>
                <a:lnTo>
                  <a:pt x="331283" y="61636"/>
                </a:lnTo>
                <a:lnTo>
                  <a:pt x="330014" y="55004"/>
                </a:lnTo>
                <a:lnTo>
                  <a:pt x="325216" y="44248"/>
                </a:lnTo>
                <a:lnTo>
                  <a:pt x="315375" y="24985"/>
                </a:lnTo>
                <a:lnTo>
                  <a:pt x="311787" y="20410"/>
                </a:lnTo>
                <a:lnTo>
                  <a:pt x="308126" y="17360"/>
                </a:lnTo>
                <a:lnTo>
                  <a:pt x="299401" y="12701"/>
                </a:lnTo>
                <a:lnTo>
                  <a:pt x="287057" y="6397"/>
                </a:lnTo>
                <a:lnTo>
                  <a:pt x="280209" y="4208"/>
                </a:lnTo>
                <a:lnTo>
                  <a:pt x="273104" y="2748"/>
                </a:lnTo>
                <a:lnTo>
                  <a:pt x="265827" y="1775"/>
                </a:lnTo>
                <a:lnTo>
                  <a:pt x="258436" y="1126"/>
                </a:lnTo>
                <a:lnTo>
                  <a:pt x="250969" y="694"/>
                </a:lnTo>
                <a:lnTo>
                  <a:pt x="235898" y="214"/>
                </a:lnTo>
                <a:lnTo>
                  <a:pt x="220733" y="0"/>
                </a:lnTo>
                <a:lnTo>
                  <a:pt x="213133" y="1213"/>
                </a:lnTo>
                <a:lnTo>
                  <a:pt x="205527" y="3292"/>
                </a:lnTo>
                <a:lnTo>
                  <a:pt x="197916" y="5947"/>
                </a:lnTo>
                <a:lnTo>
                  <a:pt x="190302" y="7718"/>
                </a:lnTo>
                <a:lnTo>
                  <a:pt x="182686" y="8898"/>
                </a:lnTo>
                <a:lnTo>
                  <a:pt x="175069" y="9686"/>
                </a:lnTo>
                <a:lnTo>
                  <a:pt x="167451" y="11480"/>
                </a:lnTo>
                <a:lnTo>
                  <a:pt x="159832" y="13947"/>
                </a:lnTo>
                <a:lnTo>
                  <a:pt x="152212" y="16861"/>
                </a:lnTo>
                <a:lnTo>
                  <a:pt x="144592" y="21344"/>
                </a:lnTo>
                <a:lnTo>
                  <a:pt x="136973" y="26873"/>
                </a:lnTo>
                <a:lnTo>
                  <a:pt x="129353" y="33098"/>
                </a:lnTo>
                <a:lnTo>
                  <a:pt x="121733" y="39789"/>
                </a:lnTo>
                <a:lnTo>
                  <a:pt x="114114" y="46789"/>
                </a:lnTo>
                <a:lnTo>
                  <a:pt x="98873" y="61340"/>
                </a:lnTo>
                <a:lnTo>
                  <a:pt x="60773" y="98962"/>
                </a:lnTo>
                <a:lnTo>
                  <a:pt x="51883" y="111638"/>
                </a:lnTo>
                <a:lnTo>
                  <a:pt x="42147" y="127708"/>
                </a:lnTo>
                <a:lnTo>
                  <a:pt x="31846" y="146042"/>
                </a:lnTo>
                <a:lnTo>
                  <a:pt x="24979" y="163344"/>
                </a:lnTo>
                <a:lnTo>
                  <a:pt x="20400" y="179960"/>
                </a:lnTo>
                <a:lnTo>
                  <a:pt x="17348" y="196116"/>
                </a:lnTo>
                <a:lnTo>
                  <a:pt x="14043" y="210697"/>
                </a:lnTo>
                <a:lnTo>
                  <a:pt x="10570" y="224228"/>
                </a:lnTo>
                <a:lnTo>
                  <a:pt x="6984" y="237059"/>
                </a:lnTo>
                <a:lnTo>
                  <a:pt x="4595" y="249422"/>
                </a:lnTo>
                <a:lnTo>
                  <a:pt x="3001" y="261475"/>
                </a:lnTo>
                <a:lnTo>
                  <a:pt x="1938" y="273320"/>
                </a:lnTo>
                <a:lnTo>
                  <a:pt x="1230" y="285026"/>
                </a:lnTo>
                <a:lnTo>
                  <a:pt x="444" y="308193"/>
                </a:lnTo>
                <a:lnTo>
                  <a:pt x="0" y="336589"/>
                </a:lnTo>
                <a:lnTo>
                  <a:pt x="1208" y="346255"/>
                </a:lnTo>
                <a:lnTo>
                  <a:pt x="3283" y="356511"/>
                </a:lnTo>
                <a:lnTo>
                  <a:pt x="5936" y="367156"/>
                </a:lnTo>
                <a:lnTo>
                  <a:pt x="8976" y="376794"/>
                </a:lnTo>
                <a:lnTo>
                  <a:pt x="12272" y="385759"/>
                </a:lnTo>
                <a:lnTo>
                  <a:pt x="15739" y="394276"/>
                </a:lnTo>
                <a:lnTo>
                  <a:pt x="22978" y="407126"/>
                </a:lnTo>
                <a:lnTo>
                  <a:pt x="30429" y="417070"/>
                </a:lnTo>
                <a:lnTo>
                  <a:pt x="37974" y="425723"/>
                </a:lnTo>
                <a:lnTo>
                  <a:pt x="43034" y="428538"/>
                </a:lnTo>
                <a:lnTo>
                  <a:pt x="55429" y="431667"/>
                </a:lnTo>
                <a:lnTo>
                  <a:pt x="66019" y="436444"/>
                </a:lnTo>
                <a:lnTo>
                  <a:pt x="70620" y="439496"/>
                </a:lnTo>
                <a:lnTo>
                  <a:pt x="82507" y="442887"/>
                </a:lnTo>
                <a:lnTo>
                  <a:pt x="89232" y="443791"/>
                </a:lnTo>
                <a:lnTo>
                  <a:pt x="94986" y="443124"/>
                </a:lnTo>
                <a:lnTo>
                  <a:pt x="100092" y="441409"/>
                </a:lnTo>
                <a:lnTo>
                  <a:pt x="123479" y="429532"/>
                </a:lnTo>
                <a:lnTo>
                  <a:pt x="134363" y="422372"/>
                </a:lnTo>
                <a:lnTo>
                  <a:pt x="144703" y="413686"/>
                </a:lnTo>
                <a:lnTo>
                  <a:pt x="157766" y="401359"/>
                </a:lnTo>
                <a:lnTo>
                  <a:pt x="166075" y="390706"/>
                </a:lnTo>
                <a:lnTo>
                  <a:pt x="175424" y="377254"/>
                </a:lnTo>
                <a:lnTo>
                  <a:pt x="185467" y="361935"/>
                </a:lnTo>
                <a:lnTo>
                  <a:pt x="193433" y="347913"/>
                </a:lnTo>
                <a:lnTo>
                  <a:pt x="200013" y="334755"/>
                </a:lnTo>
                <a:lnTo>
                  <a:pt x="210711" y="311246"/>
                </a:lnTo>
                <a:lnTo>
                  <a:pt x="219699" y="292330"/>
                </a:lnTo>
                <a:lnTo>
                  <a:pt x="226414" y="274840"/>
                </a:lnTo>
                <a:lnTo>
                  <a:pt x="251528" y="203234"/>
                </a:lnTo>
                <a:lnTo>
                  <a:pt x="263240" y="168972"/>
                </a:lnTo>
                <a:lnTo>
                  <a:pt x="266871" y="154501"/>
                </a:lnTo>
                <a:lnTo>
                  <a:pt x="269292" y="141044"/>
                </a:lnTo>
                <a:lnTo>
                  <a:pt x="270905" y="128263"/>
                </a:lnTo>
                <a:lnTo>
                  <a:pt x="271981" y="117202"/>
                </a:lnTo>
                <a:lnTo>
                  <a:pt x="272699" y="107287"/>
                </a:lnTo>
                <a:lnTo>
                  <a:pt x="273177" y="98138"/>
                </a:lnTo>
                <a:lnTo>
                  <a:pt x="273708" y="81199"/>
                </a:lnTo>
                <a:lnTo>
                  <a:pt x="274049" y="43560"/>
                </a:lnTo>
                <a:lnTo>
                  <a:pt x="272807" y="35333"/>
                </a:lnTo>
                <a:lnTo>
                  <a:pt x="268041" y="22805"/>
                </a:lnTo>
                <a:lnTo>
                  <a:pt x="266262" y="20227"/>
                </a:lnTo>
                <a:lnTo>
                  <a:pt x="265076" y="19778"/>
                </a:lnTo>
                <a:lnTo>
                  <a:pt x="264285" y="20748"/>
                </a:lnTo>
                <a:lnTo>
                  <a:pt x="263407" y="25213"/>
                </a:lnTo>
                <a:lnTo>
                  <a:pt x="263173" y="28182"/>
                </a:lnTo>
                <a:lnTo>
                  <a:pt x="266298" y="38254"/>
                </a:lnTo>
                <a:lnTo>
                  <a:pt x="268910" y="44496"/>
                </a:lnTo>
                <a:lnTo>
                  <a:pt x="270651" y="53737"/>
                </a:lnTo>
                <a:lnTo>
                  <a:pt x="271812" y="64978"/>
                </a:lnTo>
                <a:lnTo>
                  <a:pt x="272585" y="77552"/>
                </a:lnTo>
                <a:lnTo>
                  <a:pt x="279742" y="155926"/>
                </a:lnTo>
                <a:lnTo>
                  <a:pt x="282953" y="180094"/>
                </a:lnTo>
                <a:lnTo>
                  <a:pt x="286363" y="200016"/>
                </a:lnTo>
                <a:lnTo>
                  <a:pt x="289907" y="217107"/>
                </a:lnTo>
                <a:lnTo>
                  <a:pt x="292269" y="232311"/>
                </a:lnTo>
                <a:lnTo>
                  <a:pt x="293844" y="246257"/>
                </a:lnTo>
                <a:lnTo>
                  <a:pt x="294894" y="259365"/>
                </a:lnTo>
                <a:lnTo>
                  <a:pt x="296864" y="270643"/>
                </a:lnTo>
                <a:lnTo>
                  <a:pt x="299447" y="280702"/>
                </a:lnTo>
                <a:lnTo>
                  <a:pt x="302439" y="289948"/>
                </a:lnTo>
                <a:lnTo>
                  <a:pt x="304434" y="299922"/>
                </a:lnTo>
                <a:lnTo>
                  <a:pt x="305764" y="310381"/>
                </a:lnTo>
                <a:lnTo>
                  <a:pt x="306650" y="321164"/>
                </a:lnTo>
                <a:lnTo>
                  <a:pt x="308512" y="330892"/>
                </a:lnTo>
                <a:lnTo>
                  <a:pt x="311022" y="339918"/>
                </a:lnTo>
                <a:lnTo>
                  <a:pt x="313966" y="348475"/>
                </a:lnTo>
                <a:lnTo>
                  <a:pt x="320623" y="361370"/>
                </a:lnTo>
                <a:lnTo>
                  <a:pt x="327815" y="371334"/>
                </a:lnTo>
                <a:lnTo>
                  <a:pt x="339005" y="384084"/>
                </a:lnTo>
                <a:lnTo>
                  <a:pt x="346568" y="392013"/>
                </a:lnTo>
                <a:lnTo>
                  <a:pt x="350363" y="394635"/>
                </a:lnTo>
                <a:lnTo>
                  <a:pt x="357967" y="397548"/>
                </a:lnTo>
                <a:lnTo>
                  <a:pt x="369387" y="399189"/>
                </a:lnTo>
                <a:lnTo>
                  <a:pt x="380814" y="399675"/>
                </a:lnTo>
                <a:lnTo>
                  <a:pt x="384624" y="398473"/>
                </a:lnTo>
                <a:lnTo>
                  <a:pt x="392244" y="393751"/>
                </a:lnTo>
                <a:lnTo>
                  <a:pt x="394784" y="390714"/>
                </a:lnTo>
                <a:lnTo>
                  <a:pt x="396477" y="387419"/>
                </a:lnTo>
                <a:lnTo>
                  <a:pt x="397606" y="383952"/>
                </a:lnTo>
                <a:lnTo>
                  <a:pt x="399629" y="381642"/>
                </a:lnTo>
                <a:lnTo>
                  <a:pt x="402246" y="380101"/>
                </a:lnTo>
                <a:lnTo>
                  <a:pt x="411294" y="377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4"/>
          <p:cNvSpPr/>
          <p:nvPr/>
        </p:nvSpPr>
        <p:spPr>
          <a:xfrm>
            <a:off x="7498080" y="3662444"/>
            <a:ext cx="262890" cy="439224"/>
          </a:xfrm>
          <a:custGeom>
            <a:avLst/>
            <a:gdLst/>
            <a:ahLst/>
            <a:cxnLst/>
            <a:rect l="0" t="0" r="0" b="0"/>
            <a:pathLst>
              <a:path w="262890" h="439224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0" y="5340"/>
                </a:lnTo>
                <a:lnTo>
                  <a:pt x="6068" y="11535"/>
                </a:lnTo>
                <a:lnTo>
                  <a:pt x="7854" y="16235"/>
                </a:lnTo>
                <a:lnTo>
                  <a:pt x="9841" y="28231"/>
                </a:lnTo>
                <a:lnTo>
                  <a:pt x="11640" y="34986"/>
                </a:lnTo>
                <a:lnTo>
                  <a:pt x="14111" y="42029"/>
                </a:lnTo>
                <a:lnTo>
                  <a:pt x="17027" y="49265"/>
                </a:lnTo>
                <a:lnTo>
                  <a:pt x="18971" y="57898"/>
                </a:lnTo>
                <a:lnTo>
                  <a:pt x="20267" y="67464"/>
                </a:lnTo>
                <a:lnTo>
                  <a:pt x="21131" y="77651"/>
                </a:lnTo>
                <a:lnTo>
                  <a:pt x="21708" y="89523"/>
                </a:lnTo>
                <a:lnTo>
                  <a:pt x="22347" y="116260"/>
                </a:lnTo>
                <a:lnTo>
                  <a:pt x="23788" y="129231"/>
                </a:lnTo>
                <a:lnTo>
                  <a:pt x="26019" y="141690"/>
                </a:lnTo>
                <a:lnTo>
                  <a:pt x="28776" y="153805"/>
                </a:lnTo>
                <a:lnTo>
                  <a:pt x="31884" y="170772"/>
                </a:lnTo>
                <a:lnTo>
                  <a:pt x="38724" y="213330"/>
                </a:lnTo>
                <a:lnTo>
                  <a:pt x="41055" y="232045"/>
                </a:lnTo>
                <a:lnTo>
                  <a:pt x="42610" y="248332"/>
                </a:lnTo>
                <a:lnTo>
                  <a:pt x="43647" y="263000"/>
                </a:lnTo>
                <a:lnTo>
                  <a:pt x="45608" y="280399"/>
                </a:lnTo>
                <a:lnTo>
                  <a:pt x="51173" y="320050"/>
                </a:lnTo>
                <a:lnTo>
                  <a:pt x="61446" y="385214"/>
                </a:lnTo>
                <a:lnTo>
                  <a:pt x="65094" y="402514"/>
                </a:lnTo>
                <a:lnTo>
                  <a:pt x="68796" y="416588"/>
                </a:lnTo>
                <a:lnTo>
                  <a:pt x="72533" y="428510"/>
                </a:lnTo>
                <a:lnTo>
                  <a:pt x="73756" y="435189"/>
                </a:lnTo>
                <a:lnTo>
                  <a:pt x="73300" y="438371"/>
                </a:lnTo>
                <a:lnTo>
                  <a:pt x="71726" y="439223"/>
                </a:lnTo>
                <a:lnTo>
                  <a:pt x="70678" y="438520"/>
                </a:lnTo>
                <a:lnTo>
                  <a:pt x="69978" y="436782"/>
                </a:lnTo>
                <a:lnTo>
                  <a:pt x="69512" y="434353"/>
                </a:lnTo>
                <a:lnTo>
                  <a:pt x="65607" y="424881"/>
                </a:lnTo>
                <a:lnTo>
                  <a:pt x="62787" y="418799"/>
                </a:lnTo>
                <a:lnTo>
                  <a:pt x="59639" y="407125"/>
                </a:lnTo>
                <a:lnTo>
                  <a:pt x="56269" y="391722"/>
                </a:lnTo>
                <a:lnTo>
                  <a:pt x="52752" y="373833"/>
                </a:lnTo>
                <a:lnTo>
                  <a:pt x="50408" y="358097"/>
                </a:lnTo>
                <a:lnTo>
                  <a:pt x="48846" y="343797"/>
                </a:lnTo>
                <a:lnTo>
                  <a:pt x="47803" y="330453"/>
                </a:lnTo>
                <a:lnTo>
                  <a:pt x="47109" y="317747"/>
                </a:lnTo>
                <a:lnTo>
                  <a:pt x="46337" y="293469"/>
                </a:lnTo>
                <a:lnTo>
                  <a:pt x="45903" y="240179"/>
                </a:lnTo>
                <a:lnTo>
                  <a:pt x="47112" y="223274"/>
                </a:lnTo>
                <a:lnTo>
                  <a:pt x="49188" y="208194"/>
                </a:lnTo>
                <a:lnTo>
                  <a:pt x="51842" y="194331"/>
                </a:lnTo>
                <a:lnTo>
                  <a:pt x="54881" y="181279"/>
                </a:lnTo>
                <a:lnTo>
                  <a:pt x="58177" y="168768"/>
                </a:lnTo>
                <a:lnTo>
                  <a:pt x="61644" y="156617"/>
                </a:lnTo>
                <a:lnTo>
                  <a:pt x="66497" y="144707"/>
                </a:lnTo>
                <a:lnTo>
                  <a:pt x="72271" y="132956"/>
                </a:lnTo>
                <a:lnTo>
                  <a:pt x="84189" y="111010"/>
                </a:lnTo>
                <a:lnTo>
                  <a:pt x="93720" y="92790"/>
                </a:lnTo>
                <a:lnTo>
                  <a:pt x="99310" y="85645"/>
                </a:lnTo>
                <a:lnTo>
                  <a:pt x="105577" y="79612"/>
                </a:lnTo>
                <a:lnTo>
                  <a:pt x="112295" y="74320"/>
                </a:lnTo>
                <a:lnTo>
                  <a:pt x="119313" y="69522"/>
                </a:lnTo>
                <a:lnTo>
                  <a:pt x="126532" y="65053"/>
                </a:lnTo>
                <a:lnTo>
                  <a:pt x="133885" y="60803"/>
                </a:lnTo>
                <a:lnTo>
                  <a:pt x="140056" y="57971"/>
                </a:lnTo>
                <a:lnTo>
                  <a:pt x="145441" y="56082"/>
                </a:lnTo>
                <a:lnTo>
                  <a:pt x="150300" y="54824"/>
                </a:lnTo>
                <a:lnTo>
                  <a:pt x="157350" y="53984"/>
                </a:lnTo>
                <a:lnTo>
                  <a:pt x="165860" y="53425"/>
                </a:lnTo>
                <a:lnTo>
                  <a:pt x="175343" y="53052"/>
                </a:lnTo>
                <a:lnTo>
                  <a:pt x="184205" y="54073"/>
                </a:lnTo>
                <a:lnTo>
                  <a:pt x="192653" y="56024"/>
                </a:lnTo>
                <a:lnTo>
                  <a:pt x="200826" y="58594"/>
                </a:lnTo>
                <a:lnTo>
                  <a:pt x="207544" y="60308"/>
                </a:lnTo>
                <a:lnTo>
                  <a:pt x="213292" y="61451"/>
                </a:lnTo>
                <a:lnTo>
                  <a:pt x="218394" y="62212"/>
                </a:lnTo>
                <a:lnTo>
                  <a:pt x="225606" y="63990"/>
                </a:lnTo>
                <a:lnTo>
                  <a:pt x="234223" y="66445"/>
                </a:lnTo>
                <a:lnTo>
                  <a:pt x="262889" y="75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5"/>
          <p:cNvSpPr/>
          <p:nvPr/>
        </p:nvSpPr>
        <p:spPr>
          <a:xfrm>
            <a:off x="7846615" y="3624251"/>
            <a:ext cx="325836" cy="410337"/>
          </a:xfrm>
          <a:custGeom>
            <a:avLst/>
            <a:gdLst/>
            <a:ahLst/>
            <a:cxnLst/>
            <a:rect l="0" t="0" r="0" b="0"/>
            <a:pathLst>
              <a:path w="325836" h="410337">
                <a:moveTo>
                  <a:pt x="188675" y="21919"/>
                </a:moveTo>
                <a:lnTo>
                  <a:pt x="188675" y="2236"/>
                </a:lnTo>
                <a:lnTo>
                  <a:pt x="187405" y="1177"/>
                </a:lnTo>
                <a:lnTo>
                  <a:pt x="185288" y="471"/>
                </a:lnTo>
                <a:lnTo>
                  <a:pt x="182607" y="0"/>
                </a:lnTo>
                <a:lnTo>
                  <a:pt x="179550" y="956"/>
                </a:lnTo>
                <a:lnTo>
                  <a:pt x="172766" y="5405"/>
                </a:lnTo>
                <a:lnTo>
                  <a:pt x="165517" y="8229"/>
                </a:lnTo>
                <a:lnTo>
                  <a:pt x="161807" y="8982"/>
                </a:lnTo>
                <a:lnTo>
                  <a:pt x="154296" y="13206"/>
                </a:lnTo>
                <a:lnTo>
                  <a:pt x="144185" y="20586"/>
                </a:lnTo>
                <a:lnTo>
                  <a:pt x="126991" y="32333"/>
                </a:lnTo>
                <a:lnTo>
                  <a:pt x="119612" y="39021"/>
                </a:lnTo>
                <a:lnTo>
                  <a:pt x="113423" y="46021"/>
                </a:lnTo>
                <a:lnTo>
                  <a:pt x="108027" y="53226"/>
                </a:lnTo>
                <a:lnTo>
                  <a:pt x="101890" y="60570"/>
                </a:lnTo>
                <a:lnTo>
                  <a:pt x="95258" y="68006"/>
                </a:lnTo>
                <a:lnTo>
                  <a:pt x="88297" y="75504"/>
                </a:lnTo>
                <a:lnTo>
                  <a:pt x="82386" y="83042"/>
                </a:lnTo>
                <a:lnTo>
                  <a:pt x="77175" y="90607"/>
                </a:lnTo>
                <a:lnTo>
                  <a:pt x="72431" y="98191"/>
                </a:lnTo>
                <a:lnTo>
                  <a:pt x="66729" y="109597"/>
                </a:lnTo>
                <a:lnTo>
                  <a:pt x="60388" y="123551"/>
                </a:lnTo>
                <a:lnTo>
                  <a:pt x="53620" y="139203"/>
                </a:lnTo>
                <a:lnTo>
                  <a:pt x="47838" y="153448"/>
                </a:lnTo>
                <a:lnTo>
                  <a:pt x="19297" y="227623"/>
                </a:lnTo>
                <a:lnTo>
                  <a:pt x="14795" y="241605"/>
                </a:lnTo>
                <a:lnTo>
                  <a:pt x="11796" y="253466"/>
                </a:lnTo>
                <a:lnTo>
                  <a:pt x="9796" y="263913"/>
                </a:lnTo>
                <a:lnTo>
                  <a:pt x="7192" y="273418"/>
                </a:lnTo>
                <a:lnTo>
                  <a:pt x="4186" y="282295"/>
                </a:lnTo>
                <a:lnTo>
                  <a:pt x="912" y="290753"/>
                </a:lnTo>
                <a:lnTo>
                  <a:pt x="0" y="300201"/>
                </a:lnTo>
                <a:lnTo>
                  <a:pt x="661" y="310310"/>
                </a:lnTo>
                <a:lnTo>
                  <a:pt x="2373" y="320860"/>
                </a:lnTo>
                <a:lnTo>
                  <a:pt x="3513" y="329163"/>
                </a:lnTo>
                <a:lnTo>
                  <a:pt x="4780" y="341775"/>
                </a:lnTo>
                <a:lnTo>
                  <a:pt x="6388" y="348186"/>
                </a:lnTo>
                <a:lnTo>
                  <a:pt x="8731" y="355000"/>
                </a:lnTo>
                <a:lnTo>
                  <a:pt x="11561" y="362083"/>
                </a:lnTo>
                <a:lnTo>
                  <a:pt x="18094" y="373339"/>
                </a:lnTo>
                <a:lnTo>
                  <a:pt x="25231" y="382576"/>
                </a:lnTo>
                <a:lnTo>
                  <a:pt x="32636" y="390913"/>
                </a:lnTo>
                <a:lnTo>
                  <a:pt x="37659" y="394915"/>
                </a:lnTo>
                <a:lnTo>
                  <a:pt x="43547" y="398853"/>
                </a:lnTo>
                <a:lnTo>
                  <a:pt x="50013" y="402748"/>
                </a:lnTo>
                <a:lnTo>
                  <a:pt x="56864" y="405345"/>
                </a:lnTo>
                <a:lnTo>
                  <a:pt x="63971" y="407076"/>
                </a:lnTo>
                <a:lnTo>
                  <a:pt x="71248" y="408230"/>
                </a:lnTo>
                <a:lnTo>
                  <a:pt x="78640" y="409000"/>
                </a:lnTo>
                <a:lnTo>
                  <a:pt x="86109" y="409512"/>
                </a:lnTo>
                <a:lnTo>
                  <a:pt x="93627" y="409854"/>
                </a:lnTo>
                <a:lnTo>
                  <a:pt x="108755" y="410234"/>
                </a:lnTo>
                <a:lnTo>
                  <a:pt x="116345" y="410336"/>
                </a:lnTo>
                <a:lnTo>
                  <a:pt x="123944" y="409133"/>
                </a:lnTo>
                <a:lnTo>
                  <a:pt x="131551" y="407062"/>
                </a:lnTo>
                <a:lnTo>
                  <a:pt x="139162" y="404411"/>
                </a:lnTo>
                <a:lnTo>
                  <a:pt x="146776" y="401373"/>
                </a:lnTo>
                <a:lnTo>
                  <a:pt x="154392" y="398078"/>
                </a:lnTo>
                <a:lnTo>
                  <a:pt x="162010" y="394612"/>
                </a:lnTo>
                <a:lnTo>
                  <a:pt x="170898" y="391031"/>
                </a:lnTo>
                <a:lnTo>
                  <a:pt x="190934" y="383665"/>
                </a:lnTo>
                <a:lnTo>
                  <a:pt x="202881" y="377383"/>
                </a:lnTo>
                <a:lnTo>
                  <a:pt x="215925" y="369385"/>
                </a:lnTo>
                <a:lnTo>
                  <a:pt x="229702" y="360243"/>
                </a:lnTo>
                <a:lnTo>
                  <a:pt x="241426" y="352878"/>
                </a:lnTo>
                <a:lnTo>
                  <a:pt x="251782" y="346698"/>
                </a:lnTo>
                <a:lnTo>
                  <a:pt x="261227" y="341308"/>
                </a:lnTo>
                <a:lnTo>
                  <a:pt x="270062" y="337715"/>
                </a:lnTo>
                <a:lnTo>
                  <a:pt x="278493" y="335319"/>
                </a:lnTo>
                <a:lnTo>
                  <a:pt x="286654" y="333722"/>
                </a:lnTo>
                <a:lnTo>
                  <a:pt x="294634" y="331388"/>
                </a:lnTo>
                <a:lnTo>
                  <a:pt x="302494" y="328561"/>
                </a:lnTo>
                <a:lnTo>
                  <a:pt x="325835" y="319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6"/>
          <p:cNvSpPr/>
          <p:nvPr/>
        </p:nvSpPr>
        <p:spPr>
          <a:xfrm>
            <a:off x="5886589" y="4996096"/>
            <a:ext cx="342762" cy="558884"/>
          </a:xfrm>
          <a:custGeom>
            <a:avLst/>
            <a:gdLst/>
            <a:ahLst/>
            <a:cxnLst/>
            <a:rect l="0" t="0" r="0" b="0"/>
            <a:pathLst>
              <a:path w="342762" h="558884">
                <a:moveTo>
                  <a:pt x="11290" y="558883"/>
                </a:moveTo>
                <a:lnTo>
                  <a:pt x="1449" y="558883"/>
                </a:lnTo>
                <a:lnTo>
                  <a:pt x="919" y="557613"/>
                </a:lnTo>
                <a:lnTo>
                  <a:pt x="174" y="547218"/>
                </a:lnTo>
                <a:lnTo>
                  <a:pt x="0" y="530839"/>
                </a:lnTo>
                <a:lnTo>
                  <a:pt x="1224" y="519867"/>
                </a:lnTo>
                <a:lnTo>
                  <a:pt x="3310" y="507473"/>
                </a:lnTo>
                <a:lnTo>
                  <a:pt x="5970" y="494130"/>
                </a:lnTo>
                <a:lnTo>
                  <a:pt x="7744" y="481424"/>
                </a:lnTo>
                <a:lnTo>
                  <a:pt x="8925" y="469144"/>
                </a:lnTo>
                <a:lnTo>
                  <a:pt x="9715" y="457147"/>
                </a:lnTo>
                <a:lnTo>
                  <a:pt x="10240" y="444069"/>
                </a:lnTo>
                <a:lnTo>
                  <a:pt x="10823" y="415992"/>
                </a:lnTo>
                <a:lnTo>
                  <a:pt x="12249" y="401392"/>
                </a:lnTo>
                <a:lnTo>
                  <a:pt x="14470" y="386579"/>
                </a:lnTo>
                <a:lnTo>
                  <a:pt x="17220" y="371624"/>
                </a:lnTo>
                <a:lnTo>
                  <a:pt x="23662" y="341461"/>
                </a:lnTo>
                <a:lnTo>
                  <a:pt x="38147" y="280704"/>
                </a:lnTo>
                <a:lnTo>
                  <a:pt x="49445" y="235019"/>
                </a:lnTo>
                <a:lnTo>
                  <a:pt x="88165" y="89797"/>
                </a:lnTo>
                <a:lnTo>
                  <a:pt x="94290" y="68359"/>
                </a:lnTo>
                <a:lnTo>
                  <a:pt x="99644" y="51528"/>
                </a:lnTo>
                <a:lnTo>
                  <a:pt x="104482" y="37766"/>
                </a:lnTo>
                <a:lnTo>
                  <a:pt x="108979" y="27322"/>
                </a:lnTo>
                <a:lnTo>
                  <a:pt x="117361" y="12331"/>
                </a:lnTo>
                <a:lnTo>
                  <a:pt x="123152" y="2819"/>
                </a:lnTo>
                <a:lnTo>
                  <a:pt x="125235" y="1484"/>
                </a:lnTo>
                <a:lnTo>
                  <a:pt x="130936" y="0"/>
                </a:lnTo>
                <a:lnTo>
                  <a:pt x="134234" y="874"/>
                </a:lnTo>
                <a:lnTo>
                  <a:pt x="141286" y="5233"/>
                </a:lnTo>
                <a:lnTo>
                  <a:pt x="148653" y="14790"/>
                </a:lnTo>
                <a:lnTo>
                  <a:pt x="156161" y="27504"/>
                </a:lnTo>
                <a:lnTo>
                  <a:pt x="163731" y="41622"/>
                </a:lnTo>
                <a:lnTo>
                  <a:pt x="175133" y="63850"/>
                </a:lnTo>
                <a:lnTo>
                  <a:pt x="178938" y="72651"/>
                </a:lnTo>
                <a:lnTo>
                  <a:pt x="182746" y="82328"/>
                </a:lnTo>
                <a:lnTo>
                  <a:pt x="186555" y="92590"/>
                </a:lnTo>
                <a:lnTo>
                  <a:pt x="190363" y="107051"/>
                </a:lnTo>
                <a:lnTo>
                  <a:pt x="194173" y="124312"/>
                </a:lnTo>
                <a:lnTo>
                  <a:pt x="197982" y="143439"/>
                </a:lnTo>
                <a:lnTo>
                  <a:pt x="203061" y="163811"/>
                </a:lnTo>
                <a:lnTo>
                  <a:pt x="208987" y="185012"/>
                </a:lnTo>
                <a:lnTo>
                  <a:pt x="226077" y="241096"/>
                </a:lnTo>
                <a:lnTo>
                  <a:pt x="249298" y="312384"/>
                </a:lnTo>
                <a:lnTo>
                  <a:pt x="255052" y="328510"/>
                </a:lnTo>
                <a:lnTo>
                  <a:pt x="260158" y="341802"/>
                </a:lnTo>
                <a:lnTo>
                  <a:pt x="264832" y="353202"/>
                </a:lnTo>
                <a:lnTo>
                  <a:pt x="269218" y="364612"/>
                </a:lnTo>
                <a:lnTo>
                  <a:pt x="277479" y="387451"/>
                </a:lnTo>
                <a:lnTo>
                  <a:pt x="292156" y="423848"/>
                </a:lnTo>
                <a:lnTo>
                  <a:pt x="301404" y="446000"/>
                </a:lnTo>
                <a:lnTo>
                  <a:pt x="308839" y="462038"/>
                </a:lnTo>
                <a:lnTo>
                  <a:pt x="315066" y="474000"/>
                </a:lnTo>
                <a:lnTo>
                  <a:pt x="324102" y="490677"/>
                </a:lnTo>
                <a:lnTo>
                  <a:pt x="330459" y="507206"/>
                </a:lnTo>
                <a:lnTo>
                  <a:pt x="333289" y="511732"/>
                </a:lnTo>
                <a:lnTo>
                  <a:pt x="342761" y="5245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7"/>
          <p:cNvSpPr/>
          <p:nvPr/>
        </p:nvSpPr>
        <p:spPr>
          <a:xfrm>
            <a:off x="5852159" y="5177789"/>
            <a:ext cx="377192" cy="102871"/>
          </a:xfrm>
          <a:custGeom>
            <a:avLst/>
            <a:gdLst/>
            <a:ahLst/>
            <a:cxnLst/>
            <a:rect l="0" t="0" r="0" b="0"/>
            <a:pathLst>
              <a:path w="377192" h="102871">
                <a:moveTo>
                  <a:pt x="0" y="102870"/>
                </a:moveTo>
                <a:lnTo>
                  <a:pt x="6069" y="96803"/>
                </a:lnTo>
                <a:lnTo>
                  <a:pt x="9125" y="95015"/>
                </a:lnTo>
                <a:lnTo>
                  <a:pt x="15909" y="93029"/>
                </a:lnTo>
                <a:lnTo>
                  <a:pt x="22037" y="89960"/>
                </a:lnTo>
                <a:lnTo>
                  <a:pt x="29931" y="85373"/>
                </a:lnTo>
                <a:lnTo>
                  <a:pt x="39005" y="79776"/>
                </a:lnTo>
                <a:lnTo>
                  <a:pt x="47593" y="76044"/>
                </a:lnTo>
                <a:lnTo>
                  <a:pt x="55859" y="73556"/>
                </a:lnTo>
                <a:lnTo>
                  <a:pt x="63909" y="71897"/>
                </a:lnTo>
                <a:lnTo>
                  <a:pt x="73087" y="68252"/>
                </a:lnTo>
                <a:lnTo>
                  <a:pt x="83015" y="63282"/>
                </a:lnTo>
                <a:lnTo>
                  <a:pt x="102936" y="52256"/>
                </a:lnTo>
                <a:lnTo>
                  <a:pt x="120256" y="43122"/>
                </a:lnTo>
                <a:lnTo>
                  <a:pt x="129701" y="40178"/>
                </a:lnTo>
                <a:lnTo>
                  <a:pt x="139807" y="38216"/>
                </a:lnTo>
                <a:lnTo>
                  <a:pt x="150356" y="36907"/>
                </a:lnTo>
                <a:lnTo>
                  <a:pt x="168817" y="33495"/>
                </a:lnTo>
                <a:lnTo>
                  <a:pt x="219810" y="22930"/>
                </a:lnTo>
                <a:lnTo>
                  <a:pt x="240520" y="17827"/>
                </a:lnTo>
                <a:lnTo>
                  <a:pt x="256867" y="13155"/>
                </a:lnTo>
                <a:lnTo>
                  <a:pt x="270305" y="8770"/>
                </a:lnTo>
                <a:lnTo>
                  <a:pt x="284343" y="5847"/>
                </a:lnTo>
                <a:lnTo>
                  <a:pt x="298782" y="3898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8"/>
          <p:cNvSpPr/>
          <p:nvPr/>
        </p:nvSpPr>
        <p:spPr>
          <a:xfrm>
            <a:off x="6356208" y="4931174"/>
            <a:ext cx="284623" cy="452153"/>
          </a:xfrm>
          <a:custGeom>
            <a:avLst/>
            <a:gdLst/>
            <a:ahLst/>
            <a:cxnLst/>
            <a:rect l="0" t="0" r="0" b="0"/>
            <a:pathLst>
              <a:path w="284623" h="452153">
                <a:moveTo>
                  <a:pt x="170322" y="6585"/>
                </a:moveTo>
                <a:lnTo>
                  <a:pt x="164254" y="518"/>
                </a:lnTo>
                <a:lnTo>
                  <a:pt x="161197" y="0"/>
                </a:lnTo>
                <a:lnTo>
                  <a:pt x="157888" y="925"/>
                </a:lnTo>
                <a:lnTo>
                  <a:pt x="149556" y="5340"/>
                </a:lnTo>
                <a:lnTo>
                  <a:pt x="137385" y="11535"/>
                </a:lnTo>
                <a:lnTo>
                  <a:pt x="131854" y="16236"/>
                </a:lnTo>
                <a:lnTo>
                  <a:pt x="126897" y="21908"/>
                </a:lnTo>
                <a:lnTo>
                  <a:pt x="122322" y="28231"/>
                </a:lnTo>
                <a:lnTo>
                  <a:pt x="113852" y="42029"/>
                </a:lnTo>
                <a:lnTo>
                  <a:pt x="109815" y="49265"/>
                </a:lnTo>
                <a:lnTo>
                  <a:pt x="104584" y="56628"/>
                </a:lnTo>
                <a:lnTo>
                  <a:pt x="98557" y="64077"/>
                </a:lnTo>
                <a:lnTo>
                  <a:pt x="91998" y="71583"/>
                </a:lnTo>
                <a:lnTo>
                  <a:pt x="86356" y="79127"/>
                </a:lnTo>
                <a:lnTo>
                  <a:pt x="81325" y="86697"/>
                </a:lnTo>
                <a:lnTo>
                  <a:pt x="76701" y="94283"/>
                </a:lnTo>
                <a:lnTo>
                  <a:pt x="45920" y="141367"/>
                </a:lnTo>
                <a:lnTo>
                  <a:pt x="37858" y="158669"/>
                </a:lnTo>
                <a:lnTo>
                  <a:pt x="32482" y="175285"/>
                </a:lnTo>
                <a:lnTo>
                  <a:pt x="28899" y="191442"/>
                </a:lnTo>
                <a:lnTo>
                  <a:pt x="23970" y="209833"/>
                </a:lnTo>
                <a:lnTo>
                  <a:pt x="11720" y="250588"/>
                </a:lnTo>
                <a:lnTo>
                  <a:pt x="7437" y="268314"/>
                </a:lnTo>
                <a:lnTo>
                  <a:pt x="4582" y="283941"/>
                </a:lnTo>
                <a:lnTo>
                  <a:pt x="2679" y="298169"/>
                </a:lnTo>
                <a:lnTo>
                  <a:pt x="1409" y="310194"/>
                </a:lnTo>
                <a:lnTo>
                  <a:pt x="563" y="320752"/>
                </a:lnTo>
                <a:lnTo>
                  <a:pt x="0" y="330330"/>
                </a:lnTo>
                <a:lnTo>
                  <a:pt x="893" y="343065"/>
                </a:lnTo>
                <a:lnTo>
                  <a:pt x="2759" y="357905"/>
                </a:lnTo>
                <a:lnTo>
                  <a:pt x="5274" y="374149"/>
                </a:lnTo>
                <a:lnTo>
                  <a:pt x="8220" y="386248"/>
                </a:lnTo>
                <a:lnTo>
                  <a:pt x="11453" y="395583"/>
                </a:lnTo>
                <a:lnTo>
                  <a:pt x="14879" y="403077"/>
                </a:lnTo>
                <a:lnTo>
                  <a:pt x="19703" y="409344"/>
                </a:lnTo>
                <a:lnTo>
                  <a:pt x="25460" y="414791"/>
                </a:lnTo>
                <a:lnTo>
                  <a:pt x="31836" y="419692"/>
                </a:lnTo>
                <a:lnTo>
                  <a:pt x="37358" y="424230"/>
                </a:lnTo>
                <a:lnTo>
                  <a:pt x="42309" y="428525"/>
                </a:lnTo>
                <a:lnTo>
                  <a:pt x="46881" y="432659"/>
                </a:lnTo>
                <a:lnTo>
                  <a:pt x="52467" y="436684"/>
                </a:lnTo>
                <a:lnTo>
                  <a:pt x="58732" y="440638"/>
                </a:lnTo>
                <a:lnTo>
                  <a:pt x="65448" y="444543"/>
                </a:lnTo>
                <a:lnTo>
                  <a:pt x="72466" y="447148"/>
                </a:lnTo>
                <a:lnTo>
                  <a:pt x="79684" y="448884"/>
                </a:lnTo>
                <a:lnTo>
                  <a:pt x="87037" y="450040"/>
                </a:lnTo>
                <a:lnTo>
                  <a:pt x="97019" y="450812"/>
                </a:lnTo>
                <a:lnTo>
                  <a:pt x="108753" y="451327"/>
                </a:lnTo>
                <a:lnTo>
                  <a:pt x="142766" y="452050"/>
                </a:lnTo>
                <a:lnTo>
                  <a:pt x="151951" y="452152"/>
                </a:lnTo>
                <a:lnTo>
                  <a:pt x="160615" y="450950"/>
                </a:lnTo>
                <a:lnTo>
                  <a:pt x="168930" y="448879"/>
                </a:lnTo>
                <a:lnTo>
                  <a:pt x="177014" y="446228"/>
                </a:lnTo>
                <a:lnTo>
                  <a:pt x="184943" y="443190"/>
                </a:lnTo>
                <a:lnTo>
                  <a:pt x="192769" y="439895"/>
                </a:lnTo>
                <a:lnTo>
                  <a:pt x="200527" y="436429"/>
                </a:lnTo>
                <a:lnTo>
                  <a:pt x="209508" y="432847"/>
                </a:lnTo>
                <a:lnTo>
                  <a:pt x="229648" y="425482"/>
                </a:lnTo>
                <a:lnTo>
                  <a:pt x="240352" y="420470"/>
                </a:lnTo>
                <a:lnTo>
                  <a:pt x="251299" y="414588"/>
                </a:lnTo>
                <a:lnTo>
                  <a:pt x="284622" y="395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9"/>
          <p:cNvSpPr/>
          <p:nvPr/>
        </p:nvSpPr>
        <p:spPr>
          <a:xfrm>
            <a:off x="6800850" y="4949189"/>
            <a:ext cx="68581" cy="582931"/>
          </a:xfrm>
          <a:custGeom>
            <a:avLst/>
            <a:gdLst/>
            <a:ahLst/>
            <a:cxnLst/>
            <a:rect l="0" t="0" r="0" b="0"/>
            <a:pathLst>
              <a:path w="68581" h="58293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10370" y="9126"/>
                </a:lnTo>
                <a:lnTo>
                  <a:pt x="10959" y="15909"/>
                </a:lnTo>
                <a:lnTo>
                  <a:pt x="12386" y="20766"/>
                </a:lnTo>
                <a:lnTo>
                  <a:pt x="14607" y="26544"/>
                </a:lnTo>
                <a:lnTo>
                  <a:pt x="17358" y="32937"/>
                </a:lnTo>
                <a:lnTo>
                  <a:pt x="20462" y="41008"/>
                </a:lnTo>
                <a:lnTo>
                  <a:pt x="27297" y="60136"/>
                </a:lnTo>
                <a:lnTo>
                  <a:pt x="30898" y="74381"/>
                </a:lnTo>
                <a:lnTo>
                  <a:pt x="34569" y="91497"/>
                </a:lnTo>
                <a:lnTo>
                  <a:pt x="38286" y="110528"/>
                </a:lnTo>
                <a:lnTo>
                  <a:pt x="42034" y="135916"/>
                </a:lnTo>
                <a:lnTo>
                  <a:pt x="49584" y="197991"/>
                </a:lnTo>
                <a:lnTo>
                  <a:pt x="53376" y="224704"/>
                </a:lnTo>
                <a:lnTo>
                  <a:pt x="57174" y="247593"/>
                </a:lnTo>
                <a:lnTo>
                  <a:pt x="60976" y="267932"/>
                </a:lnTo>
                <a:lnTo>
                  <a:pt x="63510" y="291651"/>
                </a:lnTo>
                <a:lnTo>
                  <a:pt x="65200" y="317624"/>
                </a:lnTo>
                <a:lnTo>
                  <a:pt x="66326" y="345100"/>
                </a:lnTo>
                <a:lnTo>
                  <a:pt x="6858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0"/>
          <p:cNvSpPr/>
          <p:nvPr/>
        </p:nvSpPr>
        <p:spPr>
          <a:xfrm>
            <a:off x="6745288" y="4835447"/>
            <a:ext cx="499015" cy="525193"/>
          </a:xfrm>
          <a:custGeom>
            <a:avLst/>
            <a:gdLst/>
            <a:ahLst/>
            <a:cxnLst/>
            <a:rect l="0" t="0" r="0" b="0"/>
            <a:pathLst>
              <a:path w="499015" h="525193">
                <a:moveTo>
                  <a:pt x="9842" y="125172"/>
                </a:moveTo>
                <a:lnTo>
                  <a:pt x="3774" y="113037"/>
                </a:lnTo>
                <a:lnTo>
                  <a:pt x="794" y="103692"/>
                </a:lnTo>
                <a:lnTo>
                  <a:pt x="0" y="99422"/>
                </a:lnTo>
                <a:lnTo>
                  <a:pt x="741" y="95306"/>
                </a:lnTo>
                <a:lnTo>
                  <a:pt x="7850" y="82174"/>
                </a:lnTo>
                <a:lnTo>
                  <a:pt x="14460" y="69655"/>
                </a:lnTo>
                <a:lnTo>
                  <a:pt x="20540" y="61491"/>
                </a:lnTo>
                <a:lnTo>
                  <a:pt x="28404" y="52238"/>
                </a:lnTo>
                <a:lnTo>
                  <a:pt x="37456" y="42259"/>
                </a:lnTo>
                <a:lnTo>
                  <a:pt x="47302" y="34337"/>
                </a:lnTo>
                <a:lnTo>
                  <a:pt x="57675" y="27786"/>
                </a:lnTo>
                <a:lnTo>
                  <a:pt x="68401" y="22148"/>
                </a:lnTo>
                <a:lnTo>
                  <a:pt x="78091" y="18389"/>
                </a:lnTo>
                <a:lnTo>
                  <a:pt x="87091" y="15884"/>
                </a:lnTo>
                <a:lnTo>
                  <a:pt x="95631" y="14213"/>
                </a:lnTo>
                <a:lnTo>
                  <a:pt x="103865" y="11830"/>
                </a:lnTo>
                <a:lnTo>
                  <a:pt x="111894" y="8971"/>
                </a:lnTo>
                <a:lnTo>
                  <a:pt x="119786" y="5794"/>
                </a:lnTo>
                <a:lnTo>
                  <a:pt x="128858" y="3677"/>
                </a:lnTo>
                <a:lnTo>
                  <a:pt x="138715" y="2266"/>
                </a:lnTo>
                <a:lnTo>
                  <a:pt x="149098" y="1325"/>
                </a:lnTo>
                <a:lnTo>
                  <a:pt x="159829" y="697"/>
                </a:lnTo>
                <a:lnTo>
                  <a:pt x="181913" y="0"/>
                </a:lnTo>
                <a:lnTo>
                  <a:pt x="190596" y="1084"/>
                </a:lnTo>
                <a:lnTo>
                  <a:pt x="203630" y="5675"/>
                </a:lnTo>
                <a:lnTo>
                  <a:pt x="217043" y="8563"/>
                </a:lnTo>
                <a:lnTo>
                  <a:pt x="224175" y="9333"/>
                </a:lnTo>
                <a:lnTo>
                  <a:pt x="231472" y="12386"/>
                </a:lnTo>
                <a:lnTo>
                  <a:pt x="246350" y="22552"/>
                </a:lnTo>
                <a:lnTo>
                  <a:pt x="258043" y="32150"/>
                </a:lnTo>
                <a:lnTo>
                  <a:pt x="262940" y="36487"/>
                </a:lnTo>
                <a:lnTo>
                  <a:pt x="266204" y="41919"/>
                </a:lnTo>
                <a:lnTo>
                  <a:pt x="269830" y="54728"/>
                </a:lnTo>
                <a:lnTo>
                  <a:pt x="270798" y="62969"/>
                </a:lnTo>
                <a:lnTo>
                  <a:pt x="271442" y="72274"/>
                </a:lnTo>
                <a:lnTo>
                  <a:pt x="272158" y="91502"/>
                </a:lnTo>
                <a:lnTo>
                  <a:pt x="272477" y="108514"/>
                </a:lnTo>
                <a:lnTo>
                  <a:pt x="271292" y="117877"/>
                </a:lnTo>
                <a:lnTo>
                  <a:pt x="269231" y="127929"/>
                </a:lnTo>
                <a:lnTo>
                  <a:pt x="266588" y="138440"/>
                </a:lnTo>
                <a:lnTo>
                  <a:pt x="262286" y="149258"/>
                </a:lnTo>
                <a:lnTo>
                  <a:pt x="256878" y="160279"/>
                </a:lnTo>
                <a:lnTo>
                  <a:pt x="250733" y="171437"/>
                </a:lnTo>
                <a:lnTo>
                  <a:pt x="245365" y="182685"/>
                </a:lnTo>
                <a:lnTo>
                  <a:pt x="240518" y="193994"/>
                </a:lnTo>
                <a:lnTo>
                  <a:pt x="236016" y="205344"/>
                </a:lnTo>
                <a:lnTo>
                  <a:pt x="230475" y="216720"/>
                </a:lnTo>
                <a:lnTo>
                  <a:pt x="224240" y="228114"/>
                </a:lnTo>
                <a:lnTo>
                  <a:pt x="217544" y="239521"/>
                </a:lnTo>
                <a:lnTo>
                  <a:pt x="210540" y="249665"/>
                </a:lnTo>
                <a:lnTo>
                  <a:pt x="203330" y="258967"/>
                </a:lnTo>
                <a:lnTo>
                  <a:pt x="195984" y="267709"/>
                </a:lnTo>
                <a:lnTo>
                  <a:pt x="187277" y="277347"/>
                </a:lnTo>
                <a:lnTo>
                  <a:pt x="167441" y="298216"/>
                </a:lnTo>
                <a:lnTo>
                  <a:pt x="146989" y="319249"/>
                </a:lnTo>
                <a:lnTo>
                  <a:pt x="137260" y="325729"/>
                </a:lnTo>
                <a:lnTo>
                  <a:pt x="132887" y="327457"/>
                </a:lnTo>
                <a:lnTo>
                  <a:pt x="129972" y="327339"/>
                </a:lnTo>
                <a:lnTo>
                  <a:pt x="128028" y="325990"/>
                </a:lnTo>
                <a:lnTo>
                  <a:pt x="126732" y="323821"/>
                </a:lnTo>
                <a:lnTo>
                  <a:pt x="127139" y="321105"/>
                </a:lnTo>
                <a:lnTo>
                  <a:pt x="130978" y="314700"/>
                </a:lnTo>
                <a:lnTo>
                  <a:pt x="143789" y="300240"/>
                </a:lnTo>
                <a:lnTo>
                  <a:pt x="151077" y="292727"/>
                </a:lnTo>
                <a:lnTo>
                  <a:pt x="161936" y="285154"/>
                </a:lnTo>
                <a:lnTo>
                  <a:pt x="207807" y="257809"/>
                </a:lnTo>
                <a:lnTo>
                  <a:pt x="221829" y="250427"/>
                </a:lnTo>
                <a:lnTo>
                  <a:pt x="234986" y="244235"/>
                </a:lnTo>
                <a:lnTo>
                  <a:pt x="247568" y="238838"/>
                </a:lnTo>
                <a:lnTo>
                  <a:pt x="259766" y="233969"/>
                </a:lnTo>
                <a:lnTo>
                  <a:pt x="283479" y="225173"/>
                </a:lnTo>
                <a:lnTo>
                  <a:pt x="295137" y="222320"/>
                </a:lnTo>
                <a:lnTo>
                  <a:pt x="306718" y="220417"/>
                </a:lnTo>
                <a:lnTo>
                  <a:pt x="318249" y="219149"/>
                </a:lnTo>
                <a:lnTo>
                  <a:pt x="328477" y="218303"/>
                </a:lnTo>
                <a:lnTo>
                  <a:pt x="337835" y="217740"/>
                </a:lnTo>
                <a:lnTo>
                  <a:pt x="346614" y="217364"/>
                </a:lnTo>
                <a:lnTo>
                  <a:pt x="356276" y="218383"/>
                </a:lnTo>
                <a:lnTo>
                  <a:pt x="366528" y="220333"/>
                </a:lnTo>
                <a:lnTo>
                  <a:pt x="377173" y="222903"/>
                </a:lnTo>
                <a:lnTo>
                  <a:pt x="386809" y="225886"/>
                </a:lnTo>
                <a:lnTo>
                  <a:pt x="395773" y="229145"/>
                </a:lnTo>
                <a:lnTo>
                  <a:pt x="404290" y="232587"/>
                </a:lnTo>
                <a:lnTo>
                  <a:pt x="412507" y="236152"/>
                </a:lnTo>
                <a:lnTo>
                  <a:pt x="428411" y="243500"/>
                </a:lnTo>
                <a:lnTo>
                  <a:pt x="451645" y="254777"/>
                </a:lnTo>
                <a:lnTo>
                  <a:pt x="458047" y="259836"/>
                </a:lnTo>
                <a:lnTo>
                  <a:pt x="468547" y="272229"/>
                </a:lnTo>
                <a:lnTo>
                  <a:pt x="477447" y="286204"/>
                </a:lnTo>
                <a:lnTo>
                  <a:pt x="485636" y="300882"/>
                </a:lnTo>
                <a:lnTo>
                  <a:pt x="493510" y="315872"/>
                </a:lnTo>
                <a:lnTo>
                  <a:pt x="497855" y="331001"/>
                </a:lnTo>
                <a:lnTo>
                  <a:pt x="499014" y="338592"/>
                </a:lnTo>
                <a:lnTo>
                  <a:pt x="496914" y="353799"/>
                </a:lnTo>
                <a:lnTo>
                  <a:pt x="493019" y="369024"/>
                </a:lnTo>
                <a:lnTo>
                  <a:pt x="491287" y="384258"/>
                </a:lnTo>
                <a:lnTo>
                  <a:pt x="488285" y="391876"/>
                </a:lnTo>
                <a:lnTo>
                  <a:pt x="478176" y="407114"/>
                </a:lnTo>
                <a:lnTo>
                  <a:pt x="465217" y="418966"/>
                </a:lnTo>
                <a:lnTo>
                  <a:pt x="450990" y="429737"/>
                </a:lnTo>
                <a:lnTo>
                  <a:pt x="436201" y="442992"/>
                </a:lnTo>
                <a:lnTo>
                  <a:pt x="421161" y="457349"/>
                </a:lnTo>
                <a:lnTo>
                  <a:pt x="413595" y="464733"/>
                </a:lnTo>
                <a:lnTo>
                  <a:pt x="404740" y="470926"/>
                </a:lnTo>
                <a:lnTo>
                  <a:pt x="395028" y="476325"/>
                </a:lnTo>
                <a:lnTo>
                  <a:pt x="358131" y="494115"/>
                </a:lnTo>
                <a:lnTo>
                  <a:pt x="349985" y="499404"/>
                </a:lnTo>
                <a:lnTo>
                  <a:pt x="342014" y="505470"/>
                </a:lnTo>
                <a:lnTo>
                  <a:pt x="334159" y="512054"/>
                </a:lnTo>
                <a:lnTo>
                  <a:pt x="326384" y="516444"/>
                </a:lnTo>
                <a:lnTo>
                  <a:pt x="310970" y="521320"/>
                </a:lnTo>
                <a:lnTo>
                  <a:pt x="295653" y="523489"/>
                </a:lnTo>
                <a:lnTo>
                  <a:pt x="280379" y="524452"/>
                </a:lnTo>
                <a:lnTo>
                  <a:pt x="265124" y="524880"/>
                </a:lnTo>
                <a:lnTo>
                  <a:pt x="225460" y="525192"/>
                </a:lnTo>
                <a:lnTo>
                  <a:pt x="220897" y="523932"/>
                </a:lnTo>
                <a:lnTo>
                  <a:pt x="216585" y="521822"/>
                </a:lnTo>
                <a:lnTo>
                  <a:pt x="204152" y="513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1"/>
          <p:cNvSpPr/>
          <p:nvPr/>
        </p:nvSpPr>
        <p:spPr>
          <a:xfrm>
            <a:off x="5863590" y="4469230"/>
            <a:ext cx="925830" cy="422810"/>
          </a:xfrm>
          <a:custGeom>
            <a:avLst/>
            <a:gdLst/>
            <a:ahLst/>
            <a:cxnLst/>
            <a:rect l="0" t="0" r="0" b="0"/>
            <a:pathLst>
              <a:path w="925830" h="422810">
                <a:moveTo>
                  <a:pt x="0" y="422809"/>
                </a:moveTo>
                <a:lnTo>
                  <a:pt x="6068" y="416742"/>
                </a:lnTo>
                <a:lnTo>
                  <a:pt x="12433" y="403603"/>
                </a:lnTo>
                <a:lnTo>
                  <a:pt x="15908" y="394765"/>
                </a:lnTo>
                <a:lnTo>
                  <a:pt x="19771" y="381558"/>
                </a:lnTo>
                <a:lnTo>
                  <a:pt x="20800" y="376259"/>
                </a:lnTo>
                <a:lnTo>
                  <a:pt x="25331" y="366984"/>
                </a:lnTo>
                <a:lnTo>
                  <a:pt x="31578" y="357358"/>
                </a:lnTo>
                <a:lnTo>
                  <a:pt x="38588" y="344613"/>
                </a:lnTo>
                <a:lnTo>
                  <a:pt x="44775" y="335119"/>
                </a:lnTo>
                <a:lnTo>
                  <a:pt x="52710" y="323709"/>
                </a:lnTo>
                <a:lnTo>
                  <a:pt x="61810" y="311022"/>
                </a:lnTo>
                <a:lnTo>
                  <a:pt x="70416" y="300025"/>
                </a:lnTo>
                <a:lnTo>
                  <a:pt x="78694" y="290153"/>
                </a:lnTo>
                <a:lnTo>
                  <a:pt x="86753" y="281032"/>
                </a:lnTo>
                <a:lnTo>
                  <a:pt x="93395" y="272411"/>
                </a:lnTo>
                <a:lnTo>
                  <a:pt x="99093" y="264124"/>
                </a:lnTo>
                <a:lnTo>
                  <a:pt x="104162" y="256059"/>
                </a:lnTo>
                <a:lnTo>
                  <a:pt x="111351" y="245603"/>
                </a:lnTo>
                <a:lnTo>
                  <a:pt x="129499" y="220438"/>
                </a:lnTo>
                <a:lnTo>
                  <a:pt x="138403" y="209155"/>
                </a:lnTo>
                <a:lnTo>
                  <a:pt x="146878" y="199093"/>
                </a:lnTo>
                <a:lnTo>
                  <a:pt x="155068" y="189845"/>
                </a:lnTo>
                <a:lnTo>
                  <a:pt x="168149" y="177330"/>
                </a:lnTo>
                <a:lnTo>
                  <a:pt x="184489" y="162636"/>
                </a:lnTo>
                <a:lnTo>
                  <a:pt x="217885" y="133187"/>
                </a:lnTo>
                <a:lnTo>
                  <a:pt x="241194" y="111632"/>
                </a:lnTo>
                <a:lnTo>
                  <a:pt x="252236" y="103597"/>
                </a:lnTo>
                <a:lnTo>
                  <a:pt x="274665" y="91284"/>
                </a:lnTo>
                <a:lnTo>
                  <a:pt x="293946" y="78192"/>
                </a:lnTo>
                <a:lnTo>
                  <a:pt x="312252" y="65176"/>
                </a:lnTo>
                <a:lnTo>
                  <a:pt x="333089" y="55158"/>
                </a:lnTo>
                <a:lnTo>
                  <a:pt x="355049" y="46472"/>
                </a:lnTo>
                <a:lnTo>
                  <a:pt x="377510" y="38378"/>
                </a:lnTo>
                <a:lnTo>
                  <a:pt x="400192" y="30548"/>
                </a:lnTo>
                <a:lnTo>
                  <a:pt x="436520" y="19448"/>
                </a:lnTo>
                <a:lnTo>
                  <a:pt x="458653" y="12932"/>
                </a:lnTo>
                <a:lnTo>
                  <a:pt x="475948" y="8588"/>
                </a:lnTo>
                <a:lnTo>
                  <a:pt x="501938" y="3761"/>
                </a:lnTo>
                <a:lnTo>
                  <a:pt x="525344" y="1616"/>
                </a:lnTo>
                <a:lnTo>
                  <a:pt x="548446" y="662"/>
                </a:lnTo>
                <a:lnTo>
                  <a:pt x="571414" y="239"/>
                </a:lnTo>
                <a:lnTo>
                  <a:pt x="623967" y="0"/>
                </a:lnTo>
                <a:lnTo>
                  <a:pt x="643308" y="1237"/>
                </a:lnTo>
                <a:lnTo>
                  <a:pt x="662551" y="3331"/>
                </a:lnTo>
                <a:lnTo>
                  <a:pt x="681731" y="5997"/>
                </a:lnTo>
                <a:lnTo>
                  <a:pt x="709814" y="12346"/>
                </a:lnTo>
                <a:lnTo>
                  <a:pt x="733303" y="19401"/>
                </a:lnTo>
                <a:lnTo>
                  <a:pt x="760676" y="26770"/>
                </a:lnTo>
                <a:lnTo>
                  <a:pt x="783001" y="34279"/>
                </a:lnTo>
                <a:lnTo>
                  <a:pt x="800121" y="41849"/>
                </a:lnTo>
                <a:lnTo>
                  <a:pt x="818168" y="54521"/>
                </a:lnTo>
                <a:lnTo>
                  <a:pt x="831836" y="66933"/>
                </a:lnTo>
                <a:lnTo>
                  <a:pt x="853812" y="88200"/>
                </a:lnTo>
                <a:lnTo>
                  <a:pt x="883283" y="117399"/>
                </a:lnTo>
                <a:lnTo>
                  <a:pt x="891257" y="128745"/>
                </a:lnTo>
                <a:lnTo>
                  <a:pt x="899034" y="140984"/>
                </a:lnTo>
                <a:lnTo>
                  <a:pt x="906723" y="150657"/>
                </a:lnTo>
                <a:lnTo>
                  <a:pt x="910988" y="159190"/>
                </a:lnTo>
                <a:lnTo>
                  <a:pt x="912125" y="163243"/>
                </a:lnTo>
                <a:lnTo>
                  <a:pt x="916775" y="171133"/>
                </a:lnTo>
                <a:lnTo>
                  <a:pt x="925829" y="182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2"/>
          <p:cNvSpPr/>
          <p:nvPr/>
        </p:nvSpPr>
        <p:spPr>
          <a:xfrm>
            <a:off x="4720590" y="2321552"/>
            <a:ext cx="582931" cy="466313"/>
          </a:xfrm>
          <a:custGeom>
            <a:avLst/>
            <a:gdLst/>
            <a:ahLst/>
            <a:cxnLst/>
            <a:rect l="0" t="0" r="0" b="0"/>
            <a:pathLst>
              <a:path w="582931" h="466313">
                <a:moveTo>
                  <a:pt x="0" y="170187"/>
                </a:moveTo>
                <a:lnTo>
                  <a:pt x="9841" y="180029"/>
                </a:lnTo>
                <a:lnTo>
                  <a:pt x="10723" y="184298"/>
                </a:lnTo>
                <a:lnTo>
                  <a:pt x="10959" y="187214"/>
                </a:lnTo>
                <a:lnTo>
                  <a:pt x="14607" y="200615"/>
                </a:lnTo>
                <a:lnTo>
                  <a:pt x="17358" y="209522"/>
                </a:lnTo>
                <a:lnTo>
                  <a:pt x="19192" y="218001"/>
                </a:lnTo>
                <a:lnTo>
                  <a:pt x="20414" y="226193"/>
                </a:lnTo>
                <a:lnTo>
                  <a:pt x="21229" y="234194"/>
                </a:lnTo>
                <a:lnTo>
                  <a:pt x="21773" y="243339"/>
                </a:lnTo>
                <a:lnTo>
                  <a:pt x="22377" y="263659"/>
                </a:lnTo>
                <a:lnTo>
                  <a:pt x="22716" y="308655"/>
                </a:lnTo>
                <a:lnTo>
                  <a:pt x="24034" y="325999"/>
                </a:lnTo>
                <a:lnTo>
                  <a:pt x="26183" y="343912"/>
                </a:lnTo>
                <a:lnTo>
                  <a:pt x="28885" y="362204"/>
                </a:lnTo>
                <a:lnTo>
                  <a:pt x="30687" y="376938"/>
                </a:lnTo>
                <a:lnTo>
                  <a:pt x="31888" y="389301"/>
                </a:lnTo>
                <a:lnTo>
                  <a:pt x="32688" y="400084"/>
                </a:lnTo>
                <a:lnTo>
                  <a:pt x="34492" y="411081"/>
                </a:lnTo>
                <a:lnTo>
                  <a:pt x="36964" y="422223"/>
                </a:lnTo>
                <a:lnTo>
                  <a:pt x="39883" y="433462"/>
                </a:lnTo>
                <a:lnTo>
                  <a:pt x="41828" y="442224"/>
                </a:lnTo>
                <a:lnTo>
                  <a:pt x="43990" y="455346"/>
                </a:lnTo>
                <a:lnTo>
                  <a:pt x="45837" y="459353"/>
                </a:lnTo>
                <a:lnTo>
                  <a:pt x="48338" y="462024"/>
                </a:lnTo>
                <a:lnTo>
                  <a:pt x="55409" y="466312"/>
                </a:lnTo>
                <a:lnTo>
                  <a:pt x="57259" y="465394"/>
                </a:lnTo>
                <a:lnTo>
                  <a:pt x="62702" y="460987"/>
                </a:lnTo>
                <a:lnTo>
                  <a:pt x="64661" y="458034"/>
                </a:lnTo>
                <a:lnTo>
                  <a:pt x="66838" y="451366"/>
                </a:lnTo>
                <a:lnTo>
                  <a:pt x="68064" y="440472"/>
                </a:lnTo>
                <a:lnTo>
                  <a:pt x="68350" y="429590"/>
                </a:lnTo>
                <a:lnTo>
                  <a:pt x="68534" y="395841"/>
                </a:lnTo>
                <a:lnTo>
                  <a:pt x="69819" y="385393"/>
                </a:lnTo>
                <a:lnTo>
                  <a:pt x="71946" y="374618"/>
                </a:lnTo>
                <a:lnTo>
                  <a:pt x="74634" y="363624"/>
                </a:lnTo>
                <a:lnTo>
                  <a:pt x="76426" y="347406"/>
                </a:lnTo>
                <a:lnTo>
                  <a:pt x="77620" y="327703"/>
                </a:lnTo>
                <a:lnTo>
                  <a:pt x="78417" y="305678"/>
                </a:lnTo>
                <a:lnTo>
                  <a:pt x="80218" y="287184"/>
                </a:lnTo>
                <a:lnTo>
                  <a:pt x="82688" y="271045"/>
                </a:lnTo>
                <a:lnTo>
                  <a:pt x="85606" y="256476"/>
                </a:lnTo>
                <a:lnTo>
                  <a:pt x="91360" y="240413"/>
                </a:lnTo>
                <a:lnTo>
                  <a:pt x="99007" y="223355"/>
                </a:lnTo>
                <a:lnTo>
                  <a:pt x="126519" y="168554"/>
                </a:lnTo>
                <a:lnTo>
                  <a:pt x="133876" y="157669"/>
                </a:lnTo>
                <a:lnTo>
                  <a:pt x="142590" y="146601"/>
                </a:lnTo>
                <a:lnTo>
                  <a:pt x="152210" y="135413"/>
                </a:lnTo>
                <a:lnTo>
                  <a:pt x="161163" y="126685"/>
                </a:lnTo>
                <a:lnTo>
                  <a:pt x="177885" y="113600"/>
                </a:lnTo>
                <a:lnTo>
                  <a:pt x="195511" y="99093"/>
                </a:lnTo>
                <a:lnTo>
                  <a:pt x="200190" y="97391"/>
                </a:lnTo>
                <a:lnTo>
                  <a:pt x="204580" y="97526"/>
                </a:lnTo>
                <a:lnTo>
                  <a:pt x="212844" y="99794"/>
                </a:lnTo>
                <a:lnTo>
                  <a:pt x="220751" y="100801"/>
                </a:lnTo>
                <a:lnTo>
                  <a:pt x="231884" y="108022"/>
                </a:lnTo>
                <a:lnTo>
                  <a:pt x="244029" y="119699"/>
                </a:lnTo>
                <a:lnTo>
                  <a:pt x="253661" y="133355"/>
                </a:lnTo>
                <a:lnTo>
                  <a:pt x="262174" y="147891"/>
                </a:lnTo>
                <a:lnTo>
                  <a:pt x="266223" y="155323"/>
                </a:lnTo>
                <a:lnTo>
                  <a:pt x="268922" y="164088"/>
                </a:lnTo>
                <a:lnTo>
                  <a:pt x="270721" y="173741"/>
                </a:lnTo>
                <a:lnTo>
                  <a:pt x="271920" y="183987"/>
                </a:lnTo>
                <a:lnTo>
                  <a:pt x="275260" y="198437"/>
                </a:lnTo>
                <a:lnTo>
                  <a:pt x="280027" y="215690"/>
                </a:lnTo>
                <a:lnTo>
                  <a:pt x="285744" y="234813"/>
                </a:lnTo>
                <a:lnTo>
                  <a:pt x="290826" y="253911"/>
                </a:lnTo>
                <a:lnTo>
                  <a:pt x="299859" y="292065"/>
                </a:lnTo>
                <a:lnTo>
                  <a:pt x="302776" y="307319"/>
                </a:lnTo>
                <a:lnTo>
                  <a:pt x="304721" y="320029"/>
                </a:lnTo>
                <a:lnTo>
                  <a:pt x="306017" y="331041"/>
                </a:lnTo>
                <a:lnTo>
                  <a:pt x="306881" y="340923"/>
                </a:lnTo>
                <a:lnTo>
                  <a:pt x="307457" y="350051"/>
                </a:lnTo>
                <a:lnTo>
                  <a:pt x="307841" y="358677"/>
                </a:lnTo>
                <a:lnTo>
                  <a:pt x="309368" y="365697"/>
                </a:lnTo>
                <a:lnTo>
                  <a:pt x="314450" y="376884"/>
                </a:lnTo>
                <a:lnTo>
                  <a:pt x="318383" y="384254"/>
                </a:lnTo>
                <a:lnTo>
                  <a:pt x="318936" y="384019"/>
                </a:lnTo>
                <a:lnTo>
                  <a:pt x="319549" y="380370"/>
                </a:lnTo>
                <a:lnTo>
                  <a:pt x="319975" y="299638"/>
                </a:lnTo>
                <a:lnTo>
                  <a:pt x="319996" y="283158"/>
                </a:lnTo>
                <a:lnTo>
                  <a:pt x="321281" y="265821"/>
                </a:lnTo>
                <a:lnTo>
                  <a:pt x="323407" y="247913"/>
                </a:lnTo>
                <a:lnTo>
                  <a:pt x="326094" y="229625"/>
                </a:lnTo>
                <a:lnTo>
                  <a:pt x="329156" y="212352"/>
                </a:lnTo>
                <a:lnTo>
                  <a:pt x="332467" y="195757"/>
                </a:lnTo>
                <a:lnTo>
                  <a:pt x="335945" y="179614"/>
                </a:lnTo>
                <a:lnTo>
                  <a:pt x="340803" y="163772"/>
                </a:lnTo>
                <a:lnTo>
                  <a:pt x="346582" y="148130"/>
                </a:lnTo>
                <a:lnTo>
                  <a:pt x="352974" y="132623"/>
                </a:lnTo>
                <a:lnTo>
                  <a:pt x="359776" y="118474"/>
                </a:lnTo>
                <a:lnTo>
                  <a:pt x="366851" y="105232"/>
                </a:lnTo>
                <a:lnTo>
                  <a:pt x="374107" y="92594"/>
                </a:lnTo>
                <a:lnTo>
                  <a:pt x="381485" y="80358"/>
                </a:lnTo>
                <a:lnTo>
                  <a:pt x="396455" y="56604"/>
                </a:lnTo>
                <a:lnTo>
                  <a:pt x="402733" y="47475"/>
                </a:lnTo>
                <a:lnTo>
                  <a:pt x="413095" y="33945"/>
                </a:lnTo>
                <a:lnTo>
                  <a:pt x="428708" y="20312"/>
                </a:lnTo>
                <a:lnTo>
                  <a:pt x="445807" y="8326"/>
                </a:lnTo>
                <a:lnTo>
                  <a:pt x="457639" y="2999"/>
                </a:lnTo>
                <a:lnTo>
                  <a:pt x="471441" y="0"/>
                </a:lnTo>
                <a:lnTo>
                  <a:pt x="475584" y="849"/>
                </a:lnTo>
                <a:lnTo>
                  <a:pt x="483574" y="5179"/>
                </a:lnTo>
                <a:lnTo>
                  <a:pt x="491358" y="14724"/>
                </a:lnTo>
                <a:lnTo>
                  <a:pt x="499051" y="27433"/>
                </a:lnTo>
                <a:lnTo>
                  <a:pt x="506704" y="41548"/>
                </a:lnTo>
                <a:lnTo>
                  <a:pt x="510522" y="50138"/>
                </a:lnTo>
                <a:lnTo>
                  <a:pt x="514338" y="59674"/>
                </a:lnTo>
                <a:lnTo>
                  <a:pt x="518152" y="69842"/>
                </a:lnTo>
                <a:lnTo>
                  <a:pt x="520695" y="80431"/>
                </a:lnTo>
                <a:lnTo>
                  <a:pt x="522389" y="91299"/>
                </a:lnTo>
                <a:lnTo>
                  <a:pt x="523520" y="102356"/>
                </a:lnTo>
                <a:lnTo>
                  <a:pt x="524273" y="113536"/>
                </a:lnTo>
                <a:lnTo>
                  <a:pt x="524775" y="124800"/>
                </a:lnTo>
                <a:lnTo>
                  <a:pt x="525333" y="148745"/>
                </a:lnTo>
                <a:lnTo>
                  <a:pt x="525581" y="176321"/>
                </a:lnTo>
                <a:lnTo>
                  <a:pt x="526917" y="190786"/>
                </a:lnTo>
                <a:lnTo>
                  <a:pt x="529078" y="205510"/>
                </a:lnTo>
                <a:lnTo>
                  <a:pt x="531789" y="220406"/>
                </a:lnTo>
                <a:lnTo>
                  <a:pt x="533595" y="234147"/>
                </a:lnTo>
                <a:lnTo>
                  <a:pt x="534800" y="247117"/>
                </a:lnTo>
                <a:lnTo>
                  <a:pt x="535603" y="259574"/>
                </a:lnTo>
                <a:lnTo>
                  <a:pt x="536139" y="274228"/>
                </a:lnTo>
                <a:lnTo>
                  <a:pt x="536734" y="307444"/>
                </a:lnTo>
                <a:lnTo>
                  <a:pt x="538163" y="323922"/>
                </a:lnTo>
                <a:lnTo>
                  <a:pt x="540385" y="339987"/>
                </a:lnTo>
                <a:lnTo>
                  <a:pt x="543136" y="355777"/>
                </a:lnTo>
                <a:lnTo>
                  <a:pt x="544971" y="367574"/>
                </a:lnTo>
                <a:lnTo>
                  <a:pt x="546193" y="376709"/>
                </a:lnTo>
                <a:lnTo>
                  <a:pt x="547553" y="390245"/>
                </a:lnTo>
                <a:lnTo>
                  <a:pt x="548157" y="400494"/>
                </a:lnTo>
                <a:lnTo>
                  <a:pt x="549587" y="405005"/>
                </a:lnTo>
                <a:lnTo>
                  <a:pt x="558438" y="419205"/>
                </a:lnTo>
                <a:lnTo>
                  <a:pt x="560252" y="420019"/>
                </a:lnTo>
                <a:lnTo>
                  <a:pt x="568873" y="421165"/>
                </a:lnTo>
                <a:lnTo>
                  <a:pt x="582930" y="421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3"/>
          <p:cNvSpPr/>
          <p:nvPr/>
        </p:nvSpPr>
        <p:spPr>
          <a:xfrm>
            <a:off x="5429250" y="2377439"/>
            <a:ext cx="22717" cy="388621"/>
          </a:xfrm>
          <a:custGeom>
            <a:avLst/>
            <a:gdLst/>
            <a:ahLst/>
            <a:cxnLst/>
            <a:rect l="0" t="0" r="0" b="0"/>
            <a:pathLst>
              <a:path w="22717" h="38862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4" y="38992"/>
                </a:lnTo>
                <a:lnTo>
                  <a:pt x="9046" y="46315"/>
                </a:lnTo>
                <a:lnTo>
                  <a:pt x="9841" y="53737"/>
                </a:lnTo>
                <a:lnTo>
                  <a:pt x="10371" y="61225"/>
                </a:lnTo>
                <a:lnTo>
                  <a:pt x="10724" y="68757"/>
                </a:lnTo>
                <a:lnTo>
                  <a:pt x="10959" y="76318"/>
                </a:lnTo>
                <a:lnTo>
                  <a:pt x="14607" y="115199"/>
                </a:lnTo>
                <a:lnTo>
                  <a:pt x="17358" y="141570"/>
                </a:lnTo>
                <a:lnTo>
                  <a:pt x="19192" y="162960"/>
                </a:lnTo>
                <a:lnTo>
                  <a:pt x="20414" y="181030"/>
                </a:lnTo>
                <a:lnTo>
                  <a:pt x="21773" y="211268"/>
                </a:lnTo>
                <a:lnTo>
                  <a:pt x="22538" y="249712"/>
                </a:lnTo>
                <a:lnTo>
                  <a:pt x="22716" y="273543"/>
                </a:lnTo>
                <a:lnTo>
                  <a:pt x="21494" y="286502"/>
                </a:lnTo>
                <a:lnTo>
                  <a:pt x="19409" y="300222"/>
                </a:lnTo>
                <a:lnTo>
                  <a:pt x="16749" y="314448"/>
                </a:lnTo>
                <a:lnTo>
                  <a:pt x="14976" y="326472"/>
                </a:lnTo>
                <a:lnTo>
                  <a:pt x="13794" y="337028"/>
                </a:lnTo>
                <a:lnTo>
                  <a:pt x="11896" y="360085"/>
                </a:lnTo>
                <a:lnTo>
                  <a:pt x="11637" y="370011"/>
                </a:lnTo>
                <a:lnTo>
                  <a:pt x="11429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4"/>
          <p:cNvSpPr/>
          <p:nvPr/>
        </p:nvSpPr>
        <p:spPr>
          <a:xfrm>
            <a:off x="5440679" y="225170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5"/>
          <p:cNvSpPr/>
          <p:nvPr/>
        </p:nvSpPr>
        <p:spPr>
          <a:xfrm>
            <a:off x="5566409" y="2320289"/>
            <a:ext cx="262892" cy="444946"/>
          </a:xfrm>
          <a:custGeom>
            <a:avLst/>
            <a:gdLst/>
            <a:ahLst/>
            <a:cxnLst/>
            <a:rect l="0" t="0" r="0" b="0"/>
            <a:pathLst>
              <a:path w="262892" h="444946">
                <a:moveTo>
                  <a:pt x="0" y="0"/>
                </a:moveTo>
                <a:lnTo>
                  <a:pt x="0" y="47727"/>
                </a:lnTo>
                <a:lnTo>
                  <a:pt x="1270" y="58488"/>
                </a:lnTo>
                <a:lnTo>
                  <a:pt x="3387" y="69472"/>
                </a:lnTo>
                <a:lnTo>
                  <a:pt x="6068" y="80605"/>
                </a:lnTo>
                <a:lnTo>
                  <a:pt x="10395" y="105807"/>
                </a:lnTo>
                <a:lnTo>
                  <a:pt x="21977" y="181222"/>
                </a:lnTo>
                <a:lnTo>
                  <a:pt x="26081" y="212255"/>
                </a:lnTo>
                <a:lnTo>
                  <a:pt x="28818" y="236753"/>
                </a:lnTo>
                <a:lnTo>
                  <a:pt x="30642" y="256896"/>
                </a:lnTo>
                <a:lnTo>
                  <a:pt x="31858" y="275404"/>
                </a:lnTo>
                <a:lnTo>
                  <a:pt x="32669" y="292823"/>
                </a:lnTo>
                <a:lnTo>
                  <a:pt x="33570" y="324454"/>
                </a:lnTo>
                <a:lnTo>
                  <a:pt x="33970" y="351212"/>
                </a:lnTo>
                <a:lnTo>
                  <a:pt x="32807" y="362411"/>
                </a:lnTo>
                <a:lnTo>
                  <a:pt x="30762" y="372418"/>
                </a:lnTo>
                <a:lnTo>
                  <a:pt x="28128" y="381629"/>
                </a:lnTo>
                <a:lnTo>
                  <a:pt x="26372" y="390309"/>
                </a:lnTo>
                <a:lnTo>
                  <a:pt x="25202" y="398636"/>
                </a:lnTo>
                <a:lnTo>
                  <a:pt x="24421" y="406728"/>
                </a:lnTo>
                <a:lnTo>
                  <a:pt x="23901" y="415932"/>
                </a:lnTo>
                <a:lnTo>
                  <a:pt x="23066" y="444533"/>
                </a:lnTo>
                <a:lnTo>
                  <a:pt x="22998" y="444945"/>
                </a:lnTo>
                <a:lnTo>
                  <a:pt x="22901" y="403052"/>
                </a:lnTo>
                <a:lnTo>
                  <a:pt x="24157" y="381731"/>
                </a:lnTo>
                <a:lnTo>
                  <a:pt x="26265" y="358628"/>
                </a:lnTo>
                <a:lnTo>
                  <a:pt x="28940" y="334335"/>
                </a:lnTo>
                <a:lnTo>
                  <a:pt x="31993" y="314330"/>
                </a:lnTo>
                <a:lnTo>
                  <a:pt x="35299" y="297184"/>
                </a:lnTo>
                <a:lnTo>
                  <a:pt x="38773" y="281943"/>
                </a:lnTo>
                <a:lnTo>
                  <a:pt x="42359" y="267972"/>
                </a:lnTo>
                <a:lnTo>
                  <a:pt x="46019" y="254848"/>
                </a:lnTo>
                <a:lnTo>
                  <a:pt x="53473" y="230106"/>
                </a:lnTo>
                <a:lnTo>
                  <a:pt x="61019" y="206410"/>
                </a:lnTo>
                <a:lnTo>
                  <a:pt x="67350" y="192216"/>
                </a:lnTo>
                <a:lnTo>
                  <a:pt x="75380" y="176404"/>
                </a:lnTo>
                <a:lnTo>
                  <a:pt x="84544" y="159513"/>
                </a:lnTo>
                <a:lnTo>
                  <a:pt x="93193" y="146982"/>
                </a:lnTo>
                <a:lnTo>
                  <a:pt x="101498" y="137358"/>
                </a:lnTo>
                <a:lnTo>
                  <a:pt x="118771" y="120738"/>
                </a:lnTo>
                <a:lnTo>
                  <a:pt x="159904" y="80059"/>
                </a:lnTo>
                <a:lnTo>
                  <a:pt x="166293" y="76233"/>
                </a:lnTo>
                <a:lnTo>
                  <a:pt x="173092" y="73682"/>
                </a:lnTo>
                <a:lnTo>
                  <a:pt x="180165" y="71981"/>
                </a:lnTo>
                <a:lnTo>
                  <a:pt x="186150" y="70848"/>
                </a:lnTo>
                <a:lnTo>
                  <a:pt x="191410" y="70092"/>
                </a:lnTo>
                <a:lnTo>
                  <a:pt x="196187" y="69588"/>
                </a:lnTo>
                <a:lnTo>
                  <a:pt x="200642" y="69252"/>
                </a:lnTo>
                <a:lnTo>
                  <a:pt x="204881" y="69028"/>
                </a:lnTo>
                <a:lnTo>
                  <a:pt x="208978" y="68879"/>
                </a:lnTo>
                <a:lnTo>
                  <a:pt x="212978" y="70049"/>
                </a:lnTo>
                <a:lnTo>
                  <a:pt x="220811" y="74737"/>
                </a:lnTo>
                <a:lnTo>
                  <a:pt x="228525" y="81053"/>
                </a:lnTo>
                <a:lnTo>
                  <a:pt x="232360" y="84516"/>
                </a:lnTo>
                <a:lnTo>
                  <a:pt x="234917" y="89364"/>
                </a:lnTo>
                <a:lnTo>
                  <a:pt x="237758" y="101524"/>
                </a:lnTo>
                <a:lnTo>
                  <a:pt x="242407" y="122169"/>
                </a:lnTo>
                <a:lnTo>
                  <a:pt x="245425" y="134786"/>
                </a:lnTo>
                <a:lnTo>
                  <a:pt x="247437" y="147008"/>
                </a:lnTo>
                <a:lnTo>
                  <a:pt x="248778" y="158965"/>
                </a:lnTo>
                <a:lnTo>
                  <a:pt x="249672" y="170747"/>
                </a:lnTo>
                <a:lnTo>
                  <a:pt x="250268" y="181141"/>
                </a:lnTo>
                <a:lnTo>
                  <a:pt x="250931" y="199464"/>
                </a:lnTo>
                <a:lnTo>
                  <a:pt x="249837" y="216796"/>
                </a:lnTo>
                <a:lnTo>
                  <a:pt x="243501" y="286909"/>
                </a:lnTo>
                <a:lnTo>
                  <a:pt x="241573" y="316322"/>
                </a:lnTo>
                <a:lnTo>
                  <a:pt x="240716" y="337861"/>
                </a:lnTo>
                <a:lnTo>
                  <a:pt x="240234" y="364268"/>
                </a:lnTo>
                <a:lnTo>
                  <a:pt x="240071" y="389878"/>
                </a:lnTo>
                <a:lnTo>
                  <a:pt x="243435" y="402303"/>
                </a:lnTo>
                <a:lnTo>
                  <a:pt x="246110" y="409172"/>
                </a:lnTo>
                <a:lnTo>
                  <a:pt x="249163" y="413751"/>
                </a:lnTo>
                <a:lnTo>
                  <a:pt x="252469" y="416804"/>
                </a:lnTo>
                <a:lnTo>
                  <a:pt x="262891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6"/>
          <p:cNvSpPr/>
          <p:nvPr/>
        </p:nvSpPr>
        <p:spPr>
          <a:xfrm>
            <a:off x="5925612" y="2457450"/>
            <a:ext cx="163568" cy="353350"/>
          </a:xfrm>
          <a:custGeom>
            <a:avLst/>
            <a:gdLst/>
            <a:ahLst/>
            <a:cxnLst/>
            <a:rect l="0" t="0" r="0" b="0"/>
            <a:pathLst>
              <a:path w="163568" h="353350">
                <a:moveTo>
                  <a:pt x="17988" y="0"/>
                </a:moveTo>
                <a:lnTo>
                  <a:pt x="11920" y="12135"/>
                </a:lnTo>
                <a:lnTo>
                  <a:pt x="10132" y="18250"/>
                </a:lnTo>
                <a:lnTo>
                  <a:pt x="8941" y="24866"/>
                </a:lnTo>
                <a:lnTo>
                  <a:pt x="8146" y="31817"/>
                </a:lnTo>
                <a:lnTo>
                  <a:pt x="7616" y="38991"/>
                </a:lnTo>
                <a:lnTo>
                  <a:pt x="7263" y="46314"/>
                </a:lnTo>
                <a:lnTo>
                  <a:pt x="7028" y="53736"/>
                </a:lnTo>
                <a:lnTo>
                  <a:pt x="6697" y="106656"/>
                </a:lnTo>
                <a:lnTo>
                  <a:pt x="5381" y="134604"/>
                </a:lnTo>
                <a:lnTo>
                  <a:pt x="531" y="202910"/>
                </a:lnTo>
                <a:lnTo>
                  <a:pt x="0" y="233063"/>
                </a:lnTo>
                <a:lnTo>
                  <a:pt x="916" y="259515"/>
                </a:lnTo>
                <a:lnTo>
                  <a:pt x="4886" y="313536"/>
                </a:lnTo>
                <a:lnTo>
                  <a:pt x="5443" y="323324"/>
                </a:lnTo>
                <a:lnTo>
                  <a:pt x="7084" y="331119"/>
                </a:lnTo>
                <a:lnTo>
                  <a:pt x="9449" y="337586"/>
                </a:lnTo>
                <a:lnTo>
                  <a:pt x="12296" y="343167"/>
                </a:lnTo>
                <a:lnTo>
                  <a:pt x="15463" y="346888"/>
                </a:lnTo>
                <a:lnTo>
                  <a:pt x="18844" y="349368"/>
                </a:lnTo>
                <a:lnTo>
                  <a:pt x="22369" y="351022"/>
                </a:lnTo>
                <a:lnTo>
                  <a:pt x="25989" y="352125"/>
                </a:lnTo>
                <a:lnTo>
                  <a:pt x="29671" y="352860"/>
                </a:lnTo>
                <a:lnTo>
                  <a:pt x="33397" y="353349"/>
                </a:lnTo>
                <a:lnTo>
                  <a:pt x="37151" y="352406"/>
                </a:lnTo>
                <a:lnTo>
                  <a:pt x="40923" y="350507"/>
                </a:lnTo>
                <a:lnTo>
                  <a:pt x="44708" y="347971"/>
                </a:lnTo>
                <a:lnTo>
                  <a:pt x="49771" y="345011"/>
                </a:lnTo>
                <a:lnTo>
                  <a:pt x="55687" y="341767"/>
                </a:lnTo>
                <a:lnTo>
                  <a:pt x="62170" y="338334"/>
                </a:lnTo>
                <a:lnTo>
                  <a:pt x="67763" y="334776"/>
                </a:lnTo>
                <a:lnTo>
                  <a:pt x="72761" y="331134"/>
                </a:lnTo>
                <a:lnTo>
                  <a:pt x="77364" y="327436"/>
                </a:lnTo>
                <a:lnTo>
                  <a:pt x="81701" y="321160"/>
                </a:lnTo>
                <a:lnTo>
                  <a:pt x="85864" y="313167"/>
                </a:lnTo>
                <a:lnTo>
                  <a:pt x="89908" y="304028"/>
                </a:lnTo>
                <a:lnTo>
                  <a:pt x="96414" y="291585"/>
                </a:lnTo>
                <a:lnTo>
                  <a:pt x="113804" y="260826"/>
                </a:lnTo>
                <a:lnTo>
                  <a:pt x="122505" y="242464"/>
                </a:lnTo>
                <a:lnTo>
                  <a:pt x="130846" y="222603"/>
                </a:lnTo>
                <a:lnTo>
                  <a:pt x="138946" y="201741"/>
                </a:lnTo>
                <a:lnTo>
                  <a:pt x="145617" y="180214"/>
                </a:lnTo>
                <a:lnTo>
                  <a:pt x="151334" y="158243"/>
                </a:lnTo>
                <a:lnTo>
                  <a:pt x="156415" y="135975"/>
                </a:lnTo>
                <a:lnTo>
                  <a:pt x="159803" y="118590"/>
                </a:lnTo>
                <a:lnTo>
                  <a:pt x="162061" y="104460"/>
                </a:lnTo>
                <a:lnTo>
                  <a:pt x="163567" y="92499"/>
                </a:lnTo>
                <a:lnTo>
                  <a:pt x="163300" y="83256"/>
                </a:lnTo>
                <a:lnTo>
                  <a:pt x="161852" y="75824"/>
                </a:lnTo>
                <a:lnTo>
                  <a:pt x="159618" y="69599"/>
                </a:lnTo>
                <a:lnTo>
                  <a:pt x="156857" y="62909"/>
                </a:lnTo>
                <a:lnTo>
                  <a:pt x="153747" y="55909"/>
                </a:lnTo>
                <a:lnTo>
                  <a:pt x="150404" y="48703"/>
                </a:lnTo>
                <a:lnTo>
                  <a:pt x="146906" y="42628"/>
                </a:lnTo>
                <a:lnTo>
                  <a:pt x="143303" y="37309"/>
                </a:lnTo>
                <a:lnTo>
                  <a:pt x="139631" y="32492"/>
                </a:lnTo>
                <a:lnTo>
                  <a:pt x="135913" y="28011"/>
                </a:lnTo>
                <a:lnTo>
                  <a:pt x="132165" y="23754"/>
                </a:lnTo>
                <a:lnTo>
                  <a:pt x="128395" y="19646"/>
                </a:lnTo>
                <a:lnTo>
                  <a:pt x="124613" y="16907"/>
                </a:lnTo>
                <a:lnTo>
                  <a:pt x="120821" y="15081"/>
                </a:lnTo>
                <a:lnTo>
                  <a:pt x="117023" y="13864"/>
                </a:lnTo>
                <a:lnTo>
                  <a:pt x="113221" y="11783"/>
                </a:lnTo>
                <a:lnTo>
                  <a:pt x="109417" y="9125"/>
                </a:lnTo>
                <a:lnTo>
                  <a:pt x="105611" y="6083"/>
                </a:lnTo>
                <a:lnTo>
                  <a:pt x="101803" y="4055"/>
                </a:lnTo>
                <a:lnTo>
                  <a:pt x="97995" y="2703"/>
                </a:lnTo>
                <a:lnTo>
                  <a:pt x="637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7"/>
          <p:cNvSpPr/>
          <p:nvPr/>
        </p:nvSpPr>
        <p:spPr>
          <a:xfrm>
            <a:off x="6172200" y="2337143"/>
            <a:ext cx="331470" cy="433849"/>
          </a:xfrm>
          <a:custGeom>
            <a:avLst/>
            <a:gdLst/>
            <a:ahLst/>
            <a:cxnLst/>
            <a:rect l="0" t="0" r="0" b="0"/>
            <a:pathLst>
              <a:path w="331470" h="433849">
                <a:moveTo>
                  <a:pt x="0" y="40296"/>
                </a:moveTo>
                <a:lnTo>
                  <a:pt x="39003" y="118304"/>
                </a:lnTo>
                <a:lnTo>
                  <a:pt x="46322" y="135482"/>
                </a:lnTo>
                <a:lnTo>
                  <a:pt x="52471" y="152013"/>
                </a:lnTo>
                <a:lnTo>
                  <a:pt x="57841" y="168114"/>
                </a:lnTo>
                <a:lnTo>
                  <a:pt x="61420" y="182658"/>
                </a:lnTo>
                <a:lnTo>
                  <a:pt x="63807" y="196164"/>
                </a:lnTo>
                <a:lnTo>
                  <a:pt x="65397" y="208978"/>
                </a:lnTo>
                <a:lnTo>
                  <a:pt x="67728" y="221331"/>
                </a:lnTo>
                <a:lnTo>
                  <a:pt x="70552" y="233376"/>
                </a:lnTo>
                <a:lnTo>
                  <a:pt x="73704" y="245216"/>
                </a:lnTo>
                <a:lnTo>
                  <a:pt x="75806" y="264540"/>
                </a:lnTo>
                <a:lnTo>
                  <a:pt x="77207" y="288852"/>
                </a:lnTo>
                <a:lnTo>
                  <a:pt x="78141" y="316490"/>
                </a:lnTo>
                <a:lnTo>
                  <a:pt x="80034" y="339996"/>
                </a:lnTo>
                <a:lnTo>
                  <a:pt x="82565" y="360746"/>
                </a:lnTo>
                <a:lnTo>
                  <a:pt x="85523" y="379659"/>
                </a:lnTo>
                <a:lnTo>
                  <a:pt x="87496" y="394809"/>
                </a:lnTo>
                <a:lnTo>
                  <a:pt x="88810" y="407448"/>
                </a:lnTo>
                <a:lnTo>
                  <a:pt x="90920" y="433848"/>
                </a:lnTo>
                <a:lnTo>
                  <a:pt x="89823" y="428394"/>
                </a:lnTo>
                <a:lnTo>
                  <a:pt x="85218" y="402014"/>
                </a:lnTo>
                <a:lnTo>
                  <a:pt x="75485" y="338254"/>
                </a:lnTo>
                <a:lnTo>
                  <a:pt x="74453" y="317675"/>
                </a:lnTo>
                <a:lnTo>
                  <a:pt x="75035" y="298876"/>
                </a:lnTo>
                <a:lnTo>
                  <a:pt x="76694" y="281263"/>
                </a:lnTo>
                <a:lnTo>
                  <a:pt x="77799" y="265710"/>
                </a:lnTo>
                <a:lnTo>
                  <a:pt x="78536" y="251532"/>
                </a:lnTo>
                <a:lnTo>
                  <a:pt x="79026" y="238270"/>
                </a:lnTo>
                <a:lnTo>
                  <a:pt x="80624" y="225619"/>
                </a:lnTo>
                <a:lnTo>
                  <a:pt x="82960" y="213375"/>
                </a:lnTo>
                <a:lnTo>
                  <a:pt x="85786" y="201402"/>
                </a:lnTo>
                <a:lnTo>
                  <a:pt x="90210" y="188340"/>
                </a:lnTo>
                <a:lnTo>
                  <a:pt x="95701" y="174552"/>
                </a:lnTo>
                <a:lnTo>
                  <a:pt x="101900" y="160280"/>
                </a:lnTo>
                <a:lnTo>
                  <a:pt x="109843" y="144416"/>
                </a:lnTo>
                <a:lnTo>
                  <a:pt x="118948" y="127489"/>
                </a:lnTo>
                <a:lnTo>
                  <a:pt x="128829" y="109855"/>
                </a:lnTo>
                <a:lnTo>
                  <a:pt x="137955" y="96829"/>
                </a:lnTo>
                <a:lnTo>
                  <a:pt x="146580" y="86875"/>
                </a:lnTo>
                <a:lnTo>
                  <a:pt x="170854" y="63411"/>
                </a:lnTo>
                <a:lnTo>
                  <a:pt x="178673" y="55706"/>
                </a:lnTo>
                <a:lnTo>
                  <a:pt x="187695" y="48030"/>
                </a:lnTo>
                <a:lnTo>
                  <a:pt x="197520" y="40372"/>
                </a:lnTo>
                <a:lnTo>
                  <a:pt x="207880" y="32727"/>
                </a:lnTo>
                <a:lnTo>
                  <a:pt x="217327" y="26360"/>
                </a:lnTo>
                <a:lnTo>
                  <a:pt x="226164" y="20845"/>
                </a:lnTo>
                <a:lnTo>
                  <a:pt x="234596" y="15899"/>
                </a:lnTo>
                <a:lnTo>
                  <a:pt x="242757" y="12601"/>
                </a:lnTo>
                <a:lnTo>
                  <a:pt x="250738" y="10403"/>
                </a:lnTo>
                <a:lnTo>
                  <a:pt x="258599" y="8938"/>
                </a:lnTo>
                <a:lnTo>
                  <a:pt x="265109" y="6691"/>
                </a:lnTo>
                <a:lnTo>
                  <a:pt x="270719" y="3923"/>
                </a:lnTo>
                <a:lnTo>
                  <a:pt x="275729" y="807"/>
                </a:lnTo>
                <a:lnTo>
                  <a:pt x="281609" y="0"/>
                </a:lnTo>
                <a:lnTo>
                  <a:pt x="288070" y="732"/>
                </a:lnTo>
                <a:lnTo>
                  <a:pt x="294916" y="2490"/>
                </a:lnTo>
                <a:lnTo>
                  <a:pt x="302020" y="4932"/>
                </a:lnTo>
                <a:lnTo>
                  <a:pt x="309297" y="7830"/>
                </a:lnTo>
                <a:lnTo>
                  <a:pt x="331469" y="17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8"/>
          <p:cNvSpPr/>
          <p:nvPr/>
        </p:nvSpPr>
        <p:spPr>
          <a:xfrm>
            <a:off x="6836284" y="2321024"/>
            <a:ext cx="307467" cy="467388"/>
          </a:xfrm>
          <a:custGeom>
            <a:avLst/>
            <a:gdLst/>
            <a:ahLst/>
            <a:cxnLst/>
            <a:rect l="0" t="0" r="0" b="0"/>
            <a:pathLst>
              <a:path w="307467" h="467388">
                <a:moveTo>
                  <a:pt x="238885" y="56415"/>
                </a:moveTo>
                <a:lnTo>
                  <a:pt x="232818" y="38212"/>
                </a:lnTo>
                <a:lnTo>
                  <a:pt x="226453" y="25888"/>
                </a:lnTo>
                <a:lnTo>
                  <a:pt x="219389" y="16178"/>
                </a:lnTo>
                <a:lnTo>
                  <a:pt x="212018" y="7629"/>
                </a:lnTo>
                <a:lnTo>
                  <a:pt x="208273" y="4841"/>
                </a:lnTo>
                <a:lnTo>
                  <a:pt x="200727" y="1743"/>
                </a:lnTo>
                <a:lnTo>
                  <a:pt x="195666" y="917"/>
                </a:lnTo>
                <a:lnTo>
                  <a:pt x="189753" y="367"/>
                </a:lnTo>
                <a:lnTo>
                  <a:pt x="183270" y="0"/>
                </a:lnTo>
                <a:lnTo>
                  <a:pt x="176409" y="1025"/>
                </a:lnTo>
                <a:lnTo>
                  <a:pt x="169295" y="2978"/>
                </a:lnTo>
                <a:lnTo>
                  <a:pt x="162012" y="5551"/>
                </a:lnTo>
                <a:lnTo>
                  <a:pt x="155886" y="8536"/>
                </a:lnTo>
                <a:lnTo>
                  <a:pt x="150532" y="11796"/>
                </a:lnTo>
                <a:lnTo>
                  <a:pt x="145694" y="15239"/>
                </a:lnTo>
                <a:lnTo>
                  <a:pt x="139928" y="18804"/>
                </a:lnTo>
                <a:lnTo>
                  <a:pt x="133544" y="22451"/>
                </a:lnTo>
                <a:lnTo>
                  <a:pt x="126747" y="26153"/>
                </a:lnTo>
                <a:lnTo>
                  <a:pt x="119677" y="32430"/>
                </a:lnTo>
                <a:lnTo>
                  <a:pt x="112423" y="40425"/>
                </a:lnTo>
                <a:lnTo>
                  <a:pt x="105048" y="49565"/>
                </a:lnTo>
                <a:lnTo>
                  <a:pt x="98860" y="58199"/>
                </a:lnTo>
                <a:lnTo>
                  <a:pt x="93465" y="66494"/>
                </a:lnTo>
                <a:lnTo>
                  <a:pt x="88598" y="74565"/>
                </a:lnTo>
                <a:lnTo>
                  <a:pt x="76418" y="93692"/>
                </a:lnTo>
                <a:lnTo>
                  <a:pt x="69613" y="104126"/>
                </a:lnTo>
                <a:lnTo>
                  <a:pt x="63808" y="114893"/>
                </a:lnTo>
                <a:lnTo>
                  <a:pt x="58667" y="125880"/>
                </a:lnTo>
                <a:lnTo>
                  <a:pt x="53970" y="137015"/>
                </a:lnTo>
                <a:lnTo>
                  <a:pt x="49568" y="148249"/>
                </a:lnTo>
                <a:lnTo>
                  <a:pt x="41292" y="170890"/>
                </a:lnTo>
                <a:lnTo>
                  <a:pt x="37306" y="183532"/>
                </a:lnTo>
                <a:lnTo>
                  <a:pt x="29491" y="211125"/>
                </a:lnTo>
                <a:lnTo>
                  <a:pt x="24360" y="234485"/>
                </a:lnTo>
                <a:lnTo>
                  <a:pt x="11884" y="297694"/>
                </a:lnTo>
                <a:lnTo>
                  <a:pt x="7541" y="323948"/>
                </a:lnTo>
                <a:lnTo>
                  <a:pt x="4646" y="345260"/>
                </a:lnTo>
                <a:lnTo>
                  <a:pt x="2716" y="363279"/>
                </a:lnTo>
                <a:lnTo>
                  <a:pt x="1429" y="377831"/>
                </a:lnTo>
                <a:lnTo>
                  <a:pt x="572" y="390072"/>
                </a:lnTo>
                <a:lnTo>
                  <a:pt x="0" y="400774"/>
                </a:lnTo>
                <a:lnTo>
                  <a:pt x="888" y="409177"/>
                </a:lnTo>
                <a:lnTo>
                  <a:pt x="5261" y="421902"/>
                </a:lnTo>
                <a:lnTo>
                  <a:pt x="8206" y="429613"/>
                </a:lnTo>
                <a:lnTo>
                  <a:pt x="14865" y="448341"/>
                </a:lnTo>
                <a:lnTo>
                  <a:pt x="18419" y="454859"/>
                </a:lnTo>
                <a:lnTo>
                  <a:pt x="22057" y="459205"/>
                </a:lnTo>
                <a:lnTo>
                  <a:pt x="30955" y="466179"/>
                </a:lnTo>
                <a:lnTo>
                  <a:pt x="35559" y="467133"/>
                </a:lnTo>
                <a:lnTo>
                  <a:pt x="38565" y="467387"/>
                </a:lnTo>
                <a:lnTo>
                  <a:pt x="41838" y="466286"/>
                </a:lnTo>
                <a:lnTo>
                  <a:pt x="48863" y="461677"/>
                </a:lnTo>
                <a:lnTo>
                  <a:pt x="56217" y="455395"/>
                </a:lnTo>
                <a:lnTo>
                  <a:pt x="59957" y="451942"/>
                </a:lnTo>
                <a:lnTo>
                  <a:pt x="67498" y="441332"/>
                </a:lnTo>
                <a:lnTo>
                  <a:pt x="75084" y="428149"/>
                </a:lnTo>
                <a:lnTo>
                  <a:pt x="82688" y="413824"/>
                </a:lnTo>
                <a:lnTo>
                  <a:pt x="87763" y="402638"/>
                </a:lnTo>
                <a:lnTo>
                  <a:pt x="100177" y="373275"/>
                </a:lnTo>
                <a:lnTo>
                  <a:pt x="105773" y="357825"/>
                </a:lnTo>
                <a:lnTo>
                  <a:pt x="110774" y="342445"/>
                </a:lnTo>
                <a:lnTo>
                  <a:pt x="148240" y="216836"/>
                </a:lnTo>
                <a:lnTo>
                  <a:pt x="163038" y="169624"/>
                </a:lnTo>
                <a:lnTo>
                  <a:pt x="178083" y="119007"/>
                </a:lnTo>
                <a:lnTo>
                  <a:pt x="183110" y="98143"/>
                </a:lnTo>
                <a:lnTo>
                  <a:pt x="186462" y="80424"/>
                </a:lnTo>
                <a:lnTo>
                  <a:pt x="188697" y="64801"/>
                </a:lnTo>
                <a:lnTo>
                  <a:pt x="190186" y="56926"/>
                </a:lnTo>
                <a:lnTo>
                  <a:pt x="191180" y="54216"/>
                </a:lnTo>
                <a:lnTo>
                  <a:pt x="191842" y="54949"/>
                </a:lnTo>
                <a:lnTo>
                  <a:pt x="195964" y="69310"/>
                </a:lnTo>
                <a:lnTo>
                  <a:pt x="198840" y="80252"/>
                </a:lnTo>
                <a:lnTo>
                  <a:pt x="200759" y="91357"/>
                </a:lnTo>
                <a:lnTo>
                  <a:pt x="202038" y="102570"/>
                </a:lnTo>
                <a:lnTo>
                  <a:pt x="202890" y="113855"/>
                </a:lnTo>
                <a:lnTo>
                  <a:pt x="203459" y="123918"/>
                </a:lnTo>
                <a:lnTo>
                  <a:pt x="204090" y="141873"/>
                </a:lnTo>
                <a:lnTo>
                  <a:pt x="204496" y="183221"/>
                </a:lnTo>
                <a:lnTo>
                  <a:pt x="204552" y="205484"/>
                </a:lnTo>
                <a:lnTo>
                  <a:pt x="205836" y="219294"/>
                </a:lnTo>
                <a:lnTo>
                  <a:pt x="207962" y="234851"/>
                </a:lnTo>
                <a:lnTo>
                  <a:pt x="213712" y="269070"/>
                </a:lnTo>
                <a:lnTo>
                  <a:pt x="220501" y="305445"/>
                </a:lnTo>
                <a:lnTo>
                  <a:pt x="224088" y="320226"/>
                </a:lnTo>
                <a:lnTo>
                  <a:pt x="227751" y="332619"/>
                </a:lnTo>
                <a:lnTo>
                  <a:pt x="231462" y="343421"/>
                </a:lnTo>
                <a:lnTo>
                  <a:pt x="235207" y="351893"/>
                </a:lnTo>
                <a:lnTo>
                  <a:pt x="242754" y="364692"/>
                </a:lnTo>
                <a:lnTo>
                  <a:pt x="250341" y="374614"/>
                </a:lnTo>
                <a:lnTo>
                  <a:pt x="254142" y="379038"/>
                </a:lnTo>
                <a:lnTo>
                  <a:pt x="257947" y="381987"/>
                </a:lnTo>
                <a:lnTo>
                  <a:pt x="265561" y="385264"/>
                </a:lnTo>
                <a:lnTo>
                  <a:pt x="269369" y="384868"/>
                </a:lnTo>
                <a:lnTo>
                  <a:pt x="273178" y="383334"/>
                </a:lnTo>
                <a:lnTo>
                  <a:pt x="280797" y="378242"/>
                </a:lnTo>
                <a:lnTo>
                  <a:pt x="288416" y="371746"/>
                </a:lnTo>
                <a:lnTo>
                  <a:pt x="296035" y="364626"/>
                </a:lnTo>
                <a:lnTo>
                  <a:pt x="307466" y="3421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9"/>
          <p:cNvSpPr/>
          <p:nvPr/>
        </p:nvSpPr>
        <p:spPr>
          <a:xfrm>
            <a:off x="7235190" y="2348576"/>
            <a:ext cx="240030" cy="364425"/>
          </a:xfrm>
          <a:custGeom>
            <a:avLst/>
            <a:gdLst/>
            <a:ahLst/>
            <a:cxnLst/>
            <a:rect l="0" t="0" r="0" b="0"/>
            <a:pathLst>
              <a:path w="240030" h="364425">
                <a:moveTo>
                  <a:pt x="0" y="17433"/>
                </a:moveTo>
                <a:lnTo>
                  <a:pt x="0" y="5298"/>
                </a:lnTo>
                <a:lnTo>
                  <a:pt x="1270" y="2993"/>
                </a:lnTo>
                <a:lnTo>
                  <a:pt x="3386" y="2726"/>
                </a:lnTo>
                <a:lnTo>
                  <a:pt x="6068" y="3819"/>
                </a:lnTo>
                <a:lnTo>
                  <a:pt x="7855" y="5817"/>
                </a:lnTo>
                <a:lnTo>
                  <a:pt x="9046" y="8419"/>
                </a:lnTo>
                <a:lnTo>
                  <a:pt x="11640" y="15967"/>
                </a:lnTo>
                <a:lnTo>
                  <a:pt x="14110" y="21536"/>
                </a:lnTo>
                <a:lnTo>
                  <a:pt x="17027" y="27789"/>
                </a:lnTo>
                <a:lnTo>
                  <a:pt x="18971" y="34497"/>
                </a:lnTo>
                <a:lnTo>
                  <a:pt x="20267" y="41509"/>
                </a:lnTo>
                <a:lnTo>
                  <a:pt x="21132" y="48724"/>
                </a:lnTo>
                <a:lnTo>
                  <a:pt x="22977" y="56074"/>
                </a:lnTo>
                <a:lnTo>
                  <a:pt x="25479" y="63514"/>
                </a:lnTo>
                <a:lnTo>
                  <a:pt x="28416" y="71013"/>
                </a:lnTo>
                <a:lnTo>
                  <a:pt x="35065" y="89507"/>
                </a:lnTo>
                <a:lnTo>
                  <a:pt x="38617" y="99773"/>
                </a:lnTo>
                <a:lnTo>
                  <a:pt x="42254" y="109156"/>
                </a:lnTo>
                <a:lnTo>
                  <a:pt x="45950" y="117952"/>
                </a:lnTo>
                <a:lnTo>
                  <a:pt x="49683" y="126356"/>
                </a:lnTo>
                <a:lnTo>
                  <a:pt x="52172" y="135768"/>
                </a:lnTo>
                <a:lnTo>
                  <a:pt x="53830" y="145853"/>
                </a:lnTo>
                <a:lnTo>
                  <a:pt x="54937" y="156387"/>
                </a:lnTo>
                <a:lnTo>
                  <a:pt x="58215" y="176109"/>
                </a:lnTo>
                <a:lnTo>
                  <a:pt x="72422" y="254384"/>
                </a:lnTo>
                <a:lnTo>
                  <a:pt x="74952" y="271921"/>
                </a:lnTo>
                <a:lnTo>
                  <a:pt x="76638" y="286151"/>
                </a:lnTo>
                <a:lnTo>
                  <a:pt x="77762" y="299449"/>
                </a:lnTo>
                <a:lnTo>
                  <a:pt x="78511" y="312124"/>
                </a:lnTo>
                <a:lnTo>
                  <a:pt x="79010" y="324384"/>
                </a:lnTo>
                <a:lnTo>
                  <a:pt x="78073" y="333827"/>
                </a:lnTo>
                <a:lnTo>
                  <a:pt x="76179" y="341392"/>
                </a:lnTo>
                <a:lnTo>
                  <a:pt x="73646" y="347706"/>
                </a:lnTo>
                <a:lnTo>
                  <a:pt x="70832" y="358108"/>
                </a:lnTo>
                <a:lnTo>
                  <a:pt x="70081" y="362660"/>
                </a:lnTo>
                <a:lnTo>
                  <a:pt x="68310" y="364424"/>
                </a:lnTo>
                <a:lnTo>
                  <a:pt x="65860" y="364331"/>
                </a:lnTo>
                <a:lnTo>
                  <a:pt x="62956" y="362998"/>
                </a:lnTo>
                <a:lnTo>
                  <a:pt x="59751" y="357030"/>
                </a:lnTo>
                <a:lnTo>
                  <a:pt x="56344" y="347971"/>
                </a:lnTo>
                <a:lnTo>
                  <a:pt x="52803" y="336852"/>
                </a:lnTo>
                <a:lnTo>
                  <a:pt x="49171" y="323089"/>
                </a:lnTo>
                <a:lnTo>
                  <a:pt x="41751" y="290864"/>
                </a:lnTo>
                <a:lnTo>
                  <a:pt x="40534" y="272110"/>
                </a:lnTo>
                <a:lnTo>
                  <a:pt x="40993" y="251988"/>
                </a:lnTo>
                <a:lnTo>
                  <a:pt x="42568" y="230953"/>
                </a:lnTo>
                <a:lnTo>
                  <a:pt x="43619" y="211850"/>
                </a:lnTo>
                <a:lnTo>
                  <a:pt x="44785" y="177077"/>
                </a:lnTo>
                <a:lnTo>
                  <a:pt x="46367" y="163233"/>
                </a:lnTo>
                <a:lnTo>
                  <a:pt x="48691" y="151463"/>
                </a:lnTo>
                <a:lnTo>
                  <a:pt x="51510" y="141076"/>
                </a:lnTo>
                <a:lnTo>
                  <a:pt x="55930" y="130342"/>
                </a:lnTo>
                <a:lnTo>
                  <a:pt x="61417" y="119376"/>
                </a:lnTo>
                <a:lnTo>
                  <a:pt x="73015" y="98301"/>
                </a:lnTo>
                <a:lnTo>
                  <a:pt x="82405" y="80468"/>
                </a:lnTo>
                <a:lnTo>
                  <a:pt x="87956" y="72157"/>
                </a:lnTo>
                <a:lnTo>
                  <a:pt x="94197" y="64075"/>
                </a:lnTo>
                <a:lnTo>
                  <a:pt x="100898" y="56148"/>
                </a:lnTo>
                <a:lnTo>
                  <a:pt x="107905" y="48323"/>
                </a:lnTo>
                <a:lnTo>
                  <a:pt x="122464" y="32856"/>
                </a:lnTo>
                <a:lnTo>
                  <a:pt x="129903" y="26445"/>
                </a:lnTo>
                <a:lnTo>
                  <a:pt x="137401" y="20901"/>
                </a:lnTo>
                <a:lnTo>
                  <a:pt x="144941" y="15935"/>
                </a:lnTo>
                <a:lnTo>
                  <a:pt x="151237" y="12625"/>
                </a:lnTo>
                <a:lnTo>
                  <a:pt x="156705" y="10417"/>
                </a:lnTo>
                <a:lnTo>
                  <a:pt x="161620" y="8946"/>
                </a:lnTo>
                <a:lnTo>
                  <a:pt x="167437" y="6695"/>
                </a:lnTo>
                <a:lnTo>
                  <a:pt x="173854" y="3925"/>
                </a:lnTo>
                <a:lnTo>
                  <a:pt x="180673" y="808"/>
                </a:lnTo>
                <a:lnTo>
                  <a:pt x="186488" y="0"/>
                </a:lnTo>
                <a:lnTo>
                  <a:pt x="191635" y="731"/>
                </a:lnTo>
                <a:lnTo>
                  <a:pt x="196337" y="2488"/>
                </a:lnTo>
                <a:lnTo>
                  <a:pt x="200741" y="3660"/>
                </a:lnTo>
                <a:lnTo>
                  <a:pt x="204947" y="4441"/>
                </a:lnTo>
                <a:lnTo>
                  <a:pt x="209021" y="4962"/>
                </a:lnTo>
                <a:lnTo>
                  <a:pt x="214277" y="6579"/>
                </a:lnTo>
                <a:lnTo>
                  <a:pt x="220321" y="8927"/>
                </a:lnTo>
                <a:lnTo>
                  <a:pt x="240029" y="174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0"/>
          <p:cNvSpPr/>
          <p:nvPr/>
        </p:nvSpPr>
        <p:spPr>
          <a:xfrm>
            <a:off x="7558582" y="2268502"/>
            <a:ext cx="362409" cy="371083"/>
          </a:xfrm>
          <a:custGeom>
            <a:avLst/>
            <a:gdLst/>
            <a:ahLst/>
            <a:cxnLst/>
            <a:rect l="0" t="0" r="0" b="0"/>
            <a:pathLst>
              <a:path w="362409" h="371083">
                <a:moveTo>
                  <a:pt x="179527" y="6067"/>
                </a:moveTo>
                <a:lnTo>
                  <a:pt x="167392" y="0"/>
                </a:lnTo>
                <a:lnTo>
                  <a:pt x="161277" y="752"/>
                </a:lnTo>
                <a:lnTo>
                  <a:pt x="154661" y="3794"/>
                </a:lnTo>
                <a:lnTo>
                  <a:pt x="147710" y="8362"/>
                </a:lnTo>
                <a:lnTo>
                  <a:pt x="139265" y="16487"/>
                </a:lnTo>
                <a:lnTo>
                  <a:pt x="129826" y="26984"/>
                </a:lnTo>
                <a:lnTo>
                  <a:pt x="107908" y="53464"/>
                </a:lnTo>
                <a:lnTo>
                  <a:pt x="81233" y="86399"/>
                </a:lnTo>
                <a:lnTo>
                  <a:pt x="70818" y="100262"/>
                </a:lnTo>
                <a:lnTo>
                  <a:pt x="62604" y="112044"/>
                </a:lnTo>
                <a:lnTo>
                  <a:pt x="55859" y="122438"/>
                </a:lnTo>
                <a:lnTo>
                  <a:pt x="28161" y="167407"/>
                </a:lnTo>
                <a:lnTo>
                  <a:pt x="20197" y="186017"/>
                </a:lnTo>
                <a:lnTo>
                  <a:pt x="13617" y="206044"/>
                </a:lnTo>
                <a:lnTo>
                  <a:pt x="7960" y="227015"/>
                </a:lnTo>
                <a:lnTo>
                  <a:pt x="4189" y="243536"/>
                </a:lnTo>
                <a:lnTo>
                  <a:pt x="1675" y="257090"/>
                </a:lnTo>
                <a:lnTo>
                  <a:pt x="0" y="268666"/>
                </a:lnTo>
                <a:lnTo>
                  <a:pt x="152" y="280193"/>
                </a:lnTo>
                <a:lnTo>
                  <a:pt x="1523" y="291688"/>
                </a:lnTo>
                <a:lnTo>
                  <a:pt x="3709" y="303161"/>
                </a:lnTo>
                <a:lnTo>
                  <a:pt x="6435" y="313350"/>
                </a:lnTo>
                <a:lnTo>
                  <a:pt x="9522" y="322682"/>
                </a:lnTo>
                <a:lnTo>
                  <a:pt x="12851" y="331444"/>
                </a:lnTo>
                <a:lnTo>
                  <a:pt x="16340" y="338555"/>
                </a:lnTo>
                <a:lnTo>
                  <a:pt x="23603" y="349843"/>
                </a:lnTo>
                <a:lnTo>
                  <a:pt x="34451" y="359093"/>
                </a:lnTo>
                <a:lnTo>
                  <a:pt x="40899" y="363338"/>
                </a:lnTo>
                <a:lnTo>
                  <a:pt x="47739" y="366168"/>
                </a:lnTo>
                <a:lnTo>
                  <a:pt x="54838" y="368054"/>
                </a:lnTo>
                <a:lnTo>
                  <a:pt x="62112" y="369312"/>
                </a:lnTo>
                <a:lnTo>
                  <a:pt x="69501" y="370151"/>
                </a:lnTo>
                <a:lnTo>
                  <a:pt x="76965" y="370709"/>
                </a:lnTo>
                <a:lnTo>
                  <a:pt x="84484" y="371082"/>
                </a:lnTo>
                <a:lnTo>
                  <a:pt x="92034" y="370060"/>
                </a:lnTo>
                <a:lnTo>
                  <a:pt x="99609" y="368110"/>
                </a:lnTo>
                <a:lnTo>
                  <a:pt x="107198" y="365539"/>
                </a:lnTo>
                <a:lnTo>
                  <a:pt x="114798" y="362555"/>
                </a:lnTo>
                <a:lnTo>
                  <a:pt x="122404" y="359296"/>
                </a:lnTo>
                <a:lnTo>
                  <a:pt x="130016" y="355853"/>
                </a:lnTo>
                <a:lnTo>
                  <a:pt x="138900" y="352288"/>
                </a:lnTo>
                <a:lnTo>
                  <a:pt x="158930" y="344940"/>
                </a:lnTo>
                <a:lnTo>
                  <a:pt x="172146" y="338662"/>
                </a:lnTo>
                <a:lnTo>
                  <a:pt x="187307" y="330667"/>
                </a:lnTo>
                <a:lnTo>
                  <a:pt x="203764" y="321527"/>
                </a:lnTo>
                <a:lnTo>
                  <a:pt x="287603" y="272257"/>
                </a:lnTo>
                <a:lnTo>
                  <a:pt x="309998" y="258457"/>
                </a:lnTo>
                <a:lnTo>
                  <a:pt x="326197" y="247987"/>
                </a:lnTo>
                <a:lnTo>
                  <a:pt x="362408" y="223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1"/>
          <p:cNvSpPr/>
          <p:nvPr/>
        </p:nvSpPr>
        <p:spPr>
          <a:xfrm>
            <a:off x="6366509" y="3105867"/>
            <a:ext cx="274322" cy="391713"/>
          </a:xfrm>
          <a:custGeom>
            <a:avLst/>
            <a:gdLst/>
            <a:ahLst/>
            <a:cxnLst/>
            <a:rect l="0" t="0" r="0" b="0"/>
            <a:pathLst>
              <a:path w="274322" h="391713">
                <a:moveTo>
                  <a:pt x="0" y="391712"/>
                </a:moveTo>
                <a:lnTo>
                  <a:pt x="0" y="334144"/>
                </a:lnTo>
                <a:lnTo>
                  <a:pt x="1271" y="322854"/>
                </a:lnTo>
                <a:lnTo>
                  <a:pt x="3387" y="311517"/>
                </a:lnTo>
                <a:lnTo>
                  <a:pt x="6069" y="300149"/>
                </a:lnTo>
                <a:lnTo>
                  <a:pt x="7856" y="288760"/>
                </a:lnTo>
                <a:lnTo>
                  <a:pt x="9047" y="277357"/>
                </a:lnTo>
                <a:lnTo>
                  <a:pt x="9842" y="265946"/>
                </a:lnTo>
                <a:lnTo>
                  <a:pt x="11641" y="253258"/>
                </a:lnTo>
                <a:lnTo>
                  <a:pt x="14111" y="239719"/>
                </a:lnTo>
                <a:lnTo>
                  <a:pt x="17028" y="225614"/>
                </a:lnTo>
                <a:lnTo>
                  <a:pt x="22782" y="204780"/>
                </a:lnTo>
                <a:lnTo>
                  <a:pt x="39336" y="151152"/>
                </a:lnTo>
                <a:lnTo>
                  <a:pt x="46544" y="129738"/>
                </a:lnTo>
                <a:lnTo>
                  <a:pt x="52619" y="112923"/>
                </a:lnTo>
                <a:lnTo>
                  <a:pt x="57939" y="99173"/>
                </a:lnTo>
                <a:lnTo>
                  <a:pt x="64026" y="84926"/>
                </a:lnTo>
                <a:lnTo>
                  <a:pt x="77563" y="55549"/>
                </a:lnTo>
                <a:lnTo>
                  <a:pt x="82189" y="43144"/>
                </a:lnTo>
                <a:lnTo>
                  <a:pt x="85273" y="32333"/>
                </a:lnTo>
                <a:lnTo>
                  <a:pt x="87329" y="22586"/>
                </a:lnTo>
                <a:lnTo>
                  <a:pt x="88700" y="14819"/>
                </a:lnTo>
                <a:lnTo>
                  <a:pt x="90222" y="2801"/>
                </a:lnTo>
                <a:lnTo>
                  <a:pt x="91898" y="358"/>
                </a:lnTo>
                <a:lnTo>
                  <a:pt x="94285" y="0"/>
                </a:lnTo>
                <a:lnTo>
                  <a:pt x="97147" y="1031"/>
                </a:lnTo>
                <a:lnTo>
                  <a:pt x="99055" y="6798"/>
                </a:lnTo>
                <a:lnTo>
                  <a:pt x="100327" y="15723"/>
                </a:lnTo>
                <a:lnTo>
                  <a:pt x="101174" y="26753"/>
                </a:lnTo>
                <a:lnTo>
                  <a:pt x="103010" y="35376"/>
                </a:lnTo>
                <a:lnTo>
                  <a:pt x="105503" y="42395"/>
                </a:lnTo>
                <a:lnTo>
                  <a:pt x="108436" y="48344"/>
                </a:lnTo>
                <a:lnTo>
                  <a:pt x="114201" y="62470"/>
                </a:lnTo>
                <a:lnTo>
                  <a:pt x="130766" y="105259"/>
                </a:lnTo>
                <a:lnTo>
                  <a:pt x="139248" y="124543"/>
                </a:lnTo>
                <a:lnTo>
                  <a:pt x="147443" y="141210"/>
                </a:lnTo>
                <a:lnTo>
                  <a:pt x="155444" y="156131"/>
                </a:lnTo>
                <a:lnTo>
                  <a:pt x="169670" y="178778"/>
                </a:lnTo>
                <a:lnTo>
                  <a:pt x="209183" y="237808"/>
                </a:lnTo>
                <a:lnTo>
                  <a:pt x="223275" y="259900"/>
                </a:lnTo>
                <a:lnTo>
                  <a:pt x="232671" y="275897"/>
                </a:lnTo>
                <a:lnTo>
                  <a:pt x="238934" y="287832"/>
                </a:lnTo>
                <a:lnTo>
                  <a:pt x="244379" y="297059"/>
                </a:lnTo>
                <a:lnTo>
                  <a:pt x="249280" y="304480"/>
                </a:lnTo>
                <a:lnTo>
                  <a:pt x="253817" y="310698"/>
                </a:lnTo>
                <a:lnTo>
                  <a:pt x="262245" y="320992"/>
                </a:lnTo>
                <a:lnTo>
                  <a:pt x="274321" y="334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2"/>
          <p:cNvSpPr/>
          <p:nvPr/>
        </p:nvSpPr>
        <p:spPr>
          <a:xfrm>
            <a:off x="6343650" y="3246119"/>
            <a:ext cx="308610" cy="91441"/>
          </a:xfrm>
          <a:custGeom>
            <a:avLst/>
            <a:gdLst/>
            <a:ahLst/>
            <a:cxnLst/>
            <a:rect l="0" t="0" r="0" b="0"/>
            <a:pathLst>
              <a:path w="308610" h="91441">
                <a:moveTo>
                  <a:pt x="0" y="91440"/>
                </a:moveTo>
                <a:lnTo>
                  <a:pt x="15908" y="75532"/>
                </a:lnTo>
                <a:lnTo>
                  <a:pt x="20765" y="73214"/>
                </a:lnTo>
                <a:lnTo>
                  <a:pt x="26544" y="71670"/>
                </a:lnTo>
                <a:lnTo>
                  <a:pt x="32935" y="70640"/>
                </a:lnTo>
                <a:lnTo>
                  <a:pt x="42277" y="67414"/>
                </a:lnTo>
                <a:lnTo>
                  <a:pt x="53585" y="62722"/>
                </a:lnTo>
                <a:lnTo>
                  <a:pt x="66202" y="57055"/>
                </a:lnTo>
                <a:lnTo>
                  <a:pt x="83505" y="50737"/>
                </a:lnTo>
                <a:lnTo>
                  <a:pt x="103930" y="43985"/>
                </a:lnTo>
                <a:lnTo>
                  <a:pt x="126436" y="36943"/>
                </a:lnTo>
                <a:lnTo>
                  <a:pt x="164990" y="25733"/>
                </a:lnTo>
                <a:lnTo>
                  <a:pt x="182384" y="20965"/>
                </a:lnTo>
                <a:lnTo>
                  <a:pt x="196519" y="17787"/>
                </a:lnTo>
                <a:lnTo>
                  <a:pt x="208483" y="15668"/>
                </a:lnTo>
                <a:lnTo>
                  <a:pt x="218998" y="14256"/>
                </a:lnTo>
                <a:lnTo>
                  <a:pt x="228548" y="12044"/>
                </a:lnTo>
                <a:lnTo>
                  <a:pt x="237456" y="9300"/>
                </a:lnTo>
                <a:lnTo>
                  <a:pt x="245933" y="6200"/>
                </a:lnTo>
                <a:lnTo>
                  <a:pt x="252855" y="4133"/>
                </a:lnTo>
                <a:lnTo>
                  <a:pt x="258740" y="2756"/>
                </a:lnTo>
                <a:lnTo>
                  <a:pt x="263933" y="1837"/>
                </a:lnTo>
                <a:lnTo>
                  <a:pt x="269936" y="1225"/>
                </a:lnTo>
                <a:lnTo>
                  <a:pt x="276476" y="817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3"/>
          <p:cNvSpPr/>
          <p:nvPr/>
        </p:nvSpPr>
        <p:spPr>
          <a:xfrm>
            <a:off x="6720840" y="3074669"/>
            <a:ext cx="57151" cy="354332"/>
          </a:xfrm>
          <a:custGeom>
            <a:avLst/>
            <a:gdLst/>
            <a:ahLst/>
            <a:cxnLst/>
            <a:rect l="0" t="0" r="0" b="0"/>
            <a:pathLst>
              <a:path w="57151" h="35433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18971" y="53394"/>
                </a:lnTo>
                <a:lnTo>
                  <a:pt x="20267" y="64806"/>
                </a:lnTo>
                <a:lnTo>
                  <a:pt x="21132" y="77494"/>
                </a:lnTo>
                <a:lnTo>
                  <a:pt x="22977" y="91033"/>
                </a:lnTo>
                <a:lnTo>
                  <a:pt x="25479" y="105139"/>
                </a:lnTo>
                <a:lnTo>
                  <a:pt x="28416" y="119623"/>
                </a:lnTo>
                <a:lnTo>
                  <a:pt x="30374" y="131819"/>
                </a:lnTo>
                <a:lnTo>
                  <a:pt x="31679" y="142489"/>
                </a:lnTo>
                <a:lnTo>
                  <a:pt x="41801" y="248728"/>
                </a:lnTo>
                <a:lnTo>
                  <a:pt x="43978" y="280303"/>
                </a:lnTo>
                <a:lnTo>
                  <a:pt x="45829" y="292279"/>
                </a:lnTo>
                <a:lnTo>
                  <a:pt x="48332" y="302803"/>
                </a:lnTo>
                <a:lnTo>
                  <a:pt x="51271" y="312359"/>
                </a:lnTo>
                <a:lnTo>
                  <a:pt x="53231" y="321269"/>
                </a:lnTo>
                <a:lnTo>
                  <a:pt x="54537" y="329750"/>
                </a:lnTo>
                <a:lnTo>
                  <a:pt x="5715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4"/>
          <p:cNvSpPr/>
          <p:nvPr/>
        </p:nvSpPr>
        <p:spPr>
          <a:xfrm>
            <a:off x="6644007" y="3074825"/>
            <a:ext cx="430960" cy="319885"/>
          </a:xfrm>
          <a:custGeom>
            <a:avLst/>
            <a:gdLst/>
            <a:ahLst/>
            <a:cxnLst/>
            <a:rect l="0" t="0" r="0" b="0"/>
            <a:pathLst>
              <a:path w="430960" h="319885">
                <a:moveTo>
                  <a:pt x="19683" y="79854"/>
                </a:moveTo>
                <a:lnTo>
                  <a:pt x="7547" y="67719"/>
                </a:lnTo>
                <a:lnTo>
                  <a:pt x="3972" y="62874"/>
                </a:lnTo>
                <a:lnTo>
                  <a:pt x="0" y="54104"/>
                </a:lnTo>
                <a:lnTo>
                  <a:pt x="211" y="49988"/>
                </a:lnTo>
                <a:lnTo>
                  <a:pt x="1622" y="45973"/>
                </a:lnTo>
                <a:lnTo>
                  <a:pt x="6943" y="36473"/>
                </a:lnTo>
                <a:lnTo>
                  <a:pt x="13933" y="28759"/>
                </a:lnTo>
                <a:lnTo>
                  <a:pt x="23900" y="22009"/>
                </a:lnTo>
                <a:lnTo>
                  <a:pt x="30115" y="18431"/>
                </a:lnTo>
                <a:lnTo>
                  <a:pt x="36797" y="16045"/>
                </a:lnTo>
                <a:lnTo>
                  <a:pt x="43793" y="14455"/>
                </a:lnTo>
                <a:lnTo>
                  <a:pt x="50995" y="13395"/>
                </a:lnTo>
                <a:lnTo>
                  <a:pt x="58338" y="11418"/>
                </a:lnTo>
                <a:lnTo>
                  <a:pt x="65773" y="8830"/>
                </a:lnTo>
                <a:lnTo>
                  <a:pt x="73269" y="5835"/>
                </a:lnTo>
                <a:lnTo>
                  <a:pt x="80807" y="3838"/>
                </a:lnTo>
                <a:lnTo>
                  <a:pt x="88372" y="2507"/>
                </a:lnTo>
                <a:lnTo>
                  <a:pt x="95956" y="1619"/>
                </a:lnTo>
                <a:lnTo>
                  <a:pt x="104822" y="1028"/>
                </a:lnTo>
                <a:lnTo>
                  <a:pt x="114541" y="633"/>
                </a:lnTo>
                <a:lnTo>
                  <a:pt x="136772" y="195"/>
                </a:lnTo>
                <a:lnTo>
                  <a:pt x="163585" y="0"/>
                </a:lnTo>
                <a:lnTo>
                  <a:pt x="174038" y="1218"/>
                </a:lnTo>
                <a:lnTo>
                  <a:pt x="182276" y="3301"/>
                </a:lnTo>
                <a:lnTo>
                  <a:pt x="194816" y="9000"/>
                </a:lnTo>
                <a:lnTo>
                  <a:pt x="204623" y="15767"/>
                </a:lnTo>
                <a:lnTo>
                  <a:pt x="213215" y="23008"/>
                </a:lnTo>
                <a:lnTo>
                  <a:pt x="217284" y="26717"/>
                </a:lnTo>
                <a:lnTo>
                  <a:pt x="219997" y="31729"/>
                </a:lnTo>
                <a:lnTo>
                  <a:pt x="221805" y="37611"/>
                </a:lnTo>
                <a:lnTo>
                  <a:pt x="223011" y="44072"/>
                </a:lnTo>
                <a:lnTo>
                  <a:pt x="223815" y="50920"/>
                </a:lnTo>
                <a:lnTo>
                  <a:pt x="224351" y="58025"/>
                </a:lnTo>
                <a:lnTo>
                  <a:pt x="224708" y="65301"/>
                </a:lnTo>
                <a:lnTo>
                  <a:pt x="223676" y="72692"/>
                </a:lnTo>
                <a:lnTo>
                  <a:pt x="221718" y="80160"/>
                </a:lnTo>
                <a:lnTo>
                  <a:pt x="219143" y="87678"/>
                </a:lnTo>
                <a:lnTo>
                  <a:pt x="216157" y="95230"/>
                </a:lnTo>
                <a:lnTo>
                  <a:pt x="212895" y="102805"/>
                </a:lnTo>
                <a:lnTo>
                  <a:pt x="205884" y="117995"/>
                </a:lnTo>
                <a:lnTo>
                  <a:pt x="198536" y="133212"/>
                </a:lnTo>
                <a:lnTo>
                  <a:pt x="193528" y="140826"/>
                </a:lnTo>
                <a:lnTo>
                  <a:pt x="187650" y="148442"/>
                </a:lnTo>
                <a:lnTo>
                  <a:pt x="181191" y="156060"/>
                </a:lnTo>
                <a:lnTo>
                  <a:pt x="174345" y="162408"/>
                </a:lnTo>
                <a:lnTo>
                  <a:pt x="167240" y="167910"/>
                </a:lnTo>
                <a:lnTo>
                  <a:pt x="153844" y="177410"/>
                </a:lnTo>
                <a:lnTo>
                  <a:pt x="143656" y="185866"/>
                </a:lnTo>
                <a:lnTo>
                  <a:pt x="134896" y="193857"/>
                </a:lnTo>
                <a:lnTo>
                  <a:pt x="130781" y="197766"/>
                </a:lnTo>
                <a:lnTo>
                  <a:pt x="126768" y="200372"/>
                </a:lnTo>
                <a:lnTo>
                  <a:pt x="118922" y="203268"/>
                </a:lnTo>
                <a:lnTo>
                  <a:pt x="116322" y="202770"/>
                </a:lnTo>
                <a:lnTo>
                  <a:pt x="114589" y="201168"/>
                </a:lnTo>
                <a:lnTo>
                  <a:pt x="111807" y="195540"/>
                </a:lnTo>
                <a:lnTo>
                  <a:pt x="114813" y="191384"/>
                </a:lnTo>
                <a:lnTo>
                  <a:pt x="123646" y="181903"/>
                </a:lnTo>
                <a:lnTo>
                  <a:pt x="144077" y="161254"/>
                </a:lnTo>
                <a:lnTo>
                  <a:pt x="150872" y="155711"/>
                </a:lnTo>
                <a:lnTo>
                  <a:pt x="157942" y="150746"/>
                </a:lnTo>
                <a:lnTo>
                  <a:pt x="173841" y="140572"/>
                </a:lnTo>
                <a:lnTo>
                  <a:pt x="193608" y="127583"/>
                </a:lnTo>
                <a:lnTo>
                  <a:pt x="204212" y="121834"/>
                </a:lnTo>
                <a:lnTo>
                  <a:pt x="215092" y="116730"/>
                </a:lnTo>
                <a:lnTo>
                  <a:pt x="226155" y="112058"/>
                </a:lnTo>
                <a:lnTo>
                  <a:pt x="237341" y="107674"/>
                </a:lnTo>
                <a:lnTo>
                  <a:pt x="259930" y="99415"/>
                </a:lnTo>
                <a:lnTo>
                  <a:pt x="294067" y="87626"/>
                </a:lnTo>
                <a:lnTo>
                  <a:pt x="305476" y="85035"/>
                </a:lnTo>
                <a:lnTo>
                  <a:pt x="316891" y="83308"/>
                </a:lnTo>
                <a:lnTo>
                  <a:pt x="328311" y="82157"/>
                </a:lnTo>
                <a:lnTo>
                  <a:pt x="338466" y="80120"/>
                </a:lnTo>
                <a:lnTo>
                  <a:pt x="347774" y="77491"/>
                </a:lnTo>
                <a:lnTo>
                  <a:pt x="356520" y="74469"/>
                </a:lnTo>
                <a:lnTo>
                  <a:pt x="364891" y="73724"/>
                </a:lnTo>
                <a:lnTo>
                  <a:pt x="373011" y="74498"/>
                </a:lnTo>
                <a:lnTo>
                  <a:pt x="380965" y="76283"/>
                </a:lnTo>
                <a:lnTo>
                  <a:pt x="393189" y="78267"/>
                </a:lnTo>
                <a:lnTo>
                  <a:pt x="398227" y="78797"/>
                </a:lnTo>
                <a:lnTo>
                  <a:pt x="402855" y="80419"/>
                </a:lnTo>
                <a:lnTo>
                  <a:pt x="411384" y="85609"/>
                </a:lnTo>
                <a:lnTo>
                  <a:pt x="419409" y="92148"/>
                </a:lnTo>
                <a:lnTo>
                  <a:pt x="423327" y="95671"/>
                </a:lnTo>
                <a:lnTo>
                  <a:pt x="425938" y="99288"/>
                </a:lnTo>
                <a:lnTo>
                  <a:pt x="428841" y="106695"/>
                </a:lnTo>
                <a:lnTo>
                  <a:pt x="429614" y="111718"/>
                </a:lnTo>
                <a:lnTo>
                  <a:pt x="430130" y="117607"/>
                </a:lnTo>
                <a:lnTo>
                  <a:pt x="430704" y="129654"/>
                </a:lnTo>
                <a:lnTo>
                  <a:pt x="430959" y="139241"/>
                </a:lnTo>
                <a:lnTo>
                  <a:pt x="428486" y="144845"/>
                </a:lnTo>
                <a:lnTo>
                  <a:pt x="424298" y="151122"/>
                </a:lnTo>
                <a:lnTo>
                  <a:pt x="418967" y="157846"/>
                </a:lnTo>
                <a:lnTo>
                  <a:pt x="393259" y="191581"/>
                </a:lnTo>
                <a:lnTo>
                  <a:pt x="384303" y="202598"/>
                </a:lnTo>
                <a:lnTo>
                  <a:pt x="375793" y="212484"/>
                </a:lnTo>
                <a:lnTo>
                  <a:pt x="367579" y="221614"/>
                </a:lnTo>
                <a:lnTo>
                  <a:pt x="358294" y="230241"/>
                </a:lnTo>
                <a:lnTo>
                  <a:pt x="348294" y="238532"/>
                </a:lnTo>
                <a:lnTo>
                  <a:pt x="298800" y="276157"/>
                </a:lnTo>
                <a:lnTo>
                  <a:pt x="285771" y="284383"/>
                </a:lnTo>
                <a:lnTo>
                  <a:pt x="273275" y="291137"/>
                </a:lnTo>
                <a:lnTo>
                  <a:pt x="231911" y="311102"/>
                </a:lnTo>
                <a:lnTo>
                  <a:pt x="218570" y="315981"/>
                </a:lnTo>
                <a:lnTo>
                  <a:pt x="205867" y="318150"/>
                </a:lnTo>
                <a:lnTo>
                  <a:pt x="197145" y="318728"/>
                </a:lnTo>
                <a:lnTo>
                  <a:pt x="145412" y="319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5"/>
          <p:cNvSpPr/>
          <p:nvPr/>
        </p:nvSpPr>
        <p:spPr>
          <a:xfrm>
            <a:off x="6252209" y="2817308"/>
            <a:ext cx="491492" cy="211643"/>
          </a:xfrm>
          <a:custGeom>
            <a:avLst/>
            <a:gdLst/>
            <a:ahLst/>
            <a:cxnLst/>
            <a:rect l="0" t="0" r="0" b="0"/>
            <a:pathLst>
              <a:path w="491492" h="211643">
                <a:moveTo>
                  <a:pt x="0" y="211642"/>
                </a:moveTo>
                <a:lnTo>
                  <a:pt x="0" y="176050"/>
                </a:lnTo>
                <a:lnTo>
                  <a:pt x="1271" y="172674"/>
                </a:lnTo>
                <a:lnTo>
                  <a:pt x="3387" y="170423"/>
                </a:lnTo>
                <a:lnTo>
                  <a:pt x="6069" y="168923"/>
                </a:lnTo>
                <a:lnTo>
                  <a:pt x="10396" y="164112"/>
                </a:lnTo>
                <a:lnTo>
                  <a:pt x="15821" y="157095"/>
                </a:lnTo>
                <a:lnTo>
                  <a:pt x="21977" y="148607"/>
                </a:lnTo>
                <a:lnTo>
                  <a:pt x="27352" y="140409"/>
                </a:lnTo>
                <a:lnTo>
                  <a:pt x="32205" y="132403"/>
                </a:lnTo>
                <a:lnTo>
                  <a:pt x="36710" y="124526"/>
                </a:lnTo>
                <a:lnTo>
                  <a:pt x="40984" y="118004"/>
                </a:lnTo>
                <a:lnTo>
                  <a:pt x="45102" y="112387"/>
                </a:lnTo>
                <a:lnTo>
                  <a:pt x="49119" y="107372"/>
                </a:lnTo>
                <a:lnTo>
                  <a:pt x="53066" y="102758"/>
                </a:lnTo>
                <a:lnTo>
                  <a:pt x="56968" y="98413"/>
                </a:lnTo>
                <a:lnTo>
                  <a:pt x="60839" y="94246"/>
                </a:lnTo>
                <a:lnTo>
                  <a:pt x="65959" y="90198"/>
                </a:lnTo>
                <a:lnTo>
                  <a:pt x="71913" y="86229"/>
                </a:lnTo>
                <a:lnTo>
                  <a:pt x="78422" y="82313"/>
                </a:lnTo>
                <a:lnTo>
                  <a:pt x="87841" y="75893"/>
                </a:lnTo>
                <a:lnTo>
                  <a:pt x="111854" y="58599"/>
                </a:lnTo>
                <a:lnTo>
                  <a:pt x="122830" y="51193"/>
                </a:lnTo>
                <a:lnTo>
                  <a:pt x="132686" y="44986"/>
                </a:lnTo>
                <a:lnTo>
                  <a:pt x="141798" y="39578"/>
                </a:lnTo>
                <a:lnTo>
                  <a:pt x="151682" y="35972"/>
                </a:lnTo>
                <a:lnTo>
                  <a:pt x="162082" y="33569"/>
                </a:lnTo>
                <a:lnTo>
                  <a:pt x="172825" y="31966"/>
                </a:lnTo>
                <a:lnTo>
                  <a:pt x="185067" y="28358"/>
                </a:lnTo>
                <a:lnTo>
                  <a:pt x="198308" y="23412"/>
                </a:lnTo>
                <a:lnTo>
                  <a:pt x="212215" y="17576"/>
                </a:lnTo>
                <a:lnTo>
                  <a:pt x="225297" y="13684"/>
                </a:lnTo>
                <a:lnTo>
                  <a:pt x="237828" y="11090"/>
                </a:lnTo>
                <a:lnTo>
                  <a:pt x="249992" y="9360"/>
                </a:lnTo>
                <a:lnTo>
                  <a:pt x="261911" y="6937"/>
                </a:lnTo>
                <a:lnTo>
                  <a:pt x="273668" y="4052"/>
                </a:lnTo>
                <a:lnTo>
                  <a:pt x="285315" y="859"/>
                </a:lnTo>
                <a:lnTo>
                  <a:pt x="295620" y="0"/>
                </a:lnTo>
                <a:lnTo>
                  <a:pt x="305031" y="697"/>
                </a:lnTo>
                <a:lnTo>
                  <a:pt x="313844" y="2432"/>
                </a:lnTo>
                <a:lnTo>
                  <a:pt x="322260" y="3588"/>
                </a:lnTo>
                <a:lnTo>
                  <a:pt x="330410" y="4359"/>
                </a:lnTo>
                <a:lnTo>
                  <a:pt x="338384" y="4873"/>
                </a:lnTo>
                <a:lnTo>
                  <a:pt x="346240" y="6486"/>
                </a:lnTo>
                <a:lnTo>
                  <a:pt x="354017" y="8831"/>
                </a:lnTo>
                <a:lnTo>
                  <a:pt x="361741" y="11665"/>
                </a:lnTo>
                <a:lnTo>
                  <a:pt x="377097" y="18199"/>
                </a:lnTo>
                <a:lnTo>
                  <a:pt x="384749" y="21720"/>
                </a:lnTo>
                <a:lnTo>
                  <a:pt x="393659" y="25337"/>
                </a:lnTo>
                <a:lnTo>
                  <a:pt x="403410" y="29019"/>
                </a:lnTo>
                <a:lnTo>
                  <a:pt x="413720" y="32743"/>
                </a:lnTo>
                <a:lnTo>
                  <a:pt x="423133" y="36496"/>
                </a:lnTo>
                <a:lnTo>
                  <a:pt x="431949" y="40268"/>
                </a:lnTo>
                <a:lnTo>
                  <a:pt x="448518" y="47845"/>
                </a:lnTo>
                <a:lnTo>
                  <a:pt x="464349" y="55447"/>
                </a:lnTo>
                <a:lnTo>
                  <a:pt x="469586" y="60521"/>
                </a:lnTo>
                <a:lnTo>
                  <a:pt x="473077" y="66445"/>
                </a:lnTo>
                <a:lnTo>
                  <a:pt x="475405" y="72933"/>
                </a:lnTo>
                <a:lnTo>
                  <a:pt x="478227" y="77260"/>
                </a:lnTo>
                <a:lnTo>
                  <a:pt x="481378" y="80144"/>
                </a:lnTo>
                <a:lnTo>
                  <a:pt x="484749" y="82066"/>
                </a:lnTo>
                <a:lnTo>
                  <a:pt x="486996" y="84618"/>
                </a:lnTo>
                <a:lnTo>
                  <a:pt x="488494" y="87589"/>
                </a:lnTo>
                <a:lnTo>
                  <a:pt x="489493" y="90840"/>
                </a:lnTo>
                <a:lnTo>
                  <a:pt x="490159" y="91737"/>
                </a:lnTo>
                <a:lnTo>
                  <a:pt x="490603" y="91065"/>
                </a:lnTo>
                <a:lnTo>
                  <a:pt x="491491" y="85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 major arc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next diagram we see that the </a:t>
            </a:r>
            <a:r>
              <a:rPr lang="en-US" b="1"/>
              <a:t>measure of a major arc is </a:t>
            </a:r>
            <a:r>
              <a:rPr lang="en-US"/>
              <a:t>360 minus the measure of its associated minor arc.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505200"/>
            <a:ext cx="3581400" cy="316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Semicircles</a:t>
            </a:r>
          </a:p>
        </p:txBody>
      </p:sp>
      <p:pic>
        <p:nvPicPr>
          <p:cNvPr id="174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219200"/>
            <a:ext cx="8229600" cy="350838"/>
          </a:xfrm>
          <a:noFill/>
          <a:ln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819275"/>
            <a:ext cx="3200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5105400"/>
            <a:ext cx="82296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374"/>
          <p:cNvSpPr/>
          <p:nvPr/>
        </p:nvSpPr>
        <p:spPr>
          <a:xfrm>
            <a:off x="2470654" y="4309109"/>
            <a:ext cx="135188" cy="136978"/>
          </a:xfrm>
          <a:custGeom>
            <a:avLst/>
            <a:gdLst/>
            <a:ahLst/>
            <a:cxnLst/>
            <a:rect l="0" t="0" r="0" b="0"/>
            <a:pathLst>
              <a:path w="135188" h="136978">
                <a:moveTo>
                  <a:pt x="66806" y="0"/>
                </a:moveTo>
                <a:lnTo>
                  <a:pt x="38819" y="0"/>
                </a:lnTo>
                <a:lnTo>
                  <a:pt x="36718" y="1270"/>
                </a:lnTo>
                <a:lnTo>
                  <a:pt x="35317" y="3387"/>
                </a:lnTo>
                <a:lnTo>
                  <a:pt x="34383" y="6069"/>
                </a:lnTo>
                <a:lnTo>
                  <a:pt x="32491" y="9126"/>
                </a:lnTo>
                <a:lnTo>
                  <a:pt x="29959" y="12434"/>
                </a:lnTo>
                <a:lnTo>
                  <a:pt x="27001" y="15909"/>
                </a:lnTo>
                <a:lnTo>
                  <a:pt x="23759" y="19496"/>
                </a:lnTo>
                <a:lnTo>
                  <a:pt x="16771" y="26868"/>
                </a:lnTo>
                <a:lnTo>
                  <a:pt x="14399" y="30612"/>
                </a:lnTo>
                <a:lnTo>
                  <a:pt x="12818" y="34378"/>
                </a:lnTo>
                <a:lnTo>
                  <a:pt x="11764" y="38159"/>
                </a:lnTo>
                <a:lnTo>
                  <a:pt x="7206" y="59293"/>
                </a:lnTo>
                <a:lnTo>
                  <a:pt x="4212" y="73819"/>
                </a:lnTo>
                <a:lnTo>
                  <a:pt x="2217" y="86043"/>
                </a:lnTo>
                <a:lnTo>
                  <a:pt x="887" y="96732"/>
                </a:lnTo>
                <a:lnTo>
                  <a:pt x="0" y="106398"/>
                </a:lnTo>
                <a:lnTo>
                  <a:pt x="678" y="112842"/>
                </a:lnTo>
                <a:lnTo>
                  <a:pt x="2401" y="117138"/>
                </a:lnTo>
                <a:lnTo>
                  <a:pt x="4819" y="120002"/>
                </a:lnTo>
                <a:lnTo>
                  <a:pt x="6431" y="123182"/>
                </a:lnTo>
                <a:lnTo>
                  <a:pt x="7506" y="126571"/>
                </a:lnTo>
                <a:lnTo>
                  <a:pt x="8222" y="130101"/>
                </a:lnTo>
                <a:lnTo>
                  <a:pt x="9970" y="132454"/>
                </a:lnTo>
                <a:lnTo>
                  <a:pt x="12405" y="134023"/>
                </a:lnTo>
                <a:lnTo>
                  <a:pt x="15299" y="135069"/>
                </a:lnTo>
                <a:lnTo>
                  <a:pt x="18498" y="135766"/>
                </a:lnTo>
                <a:lnTo>
                  <a:pt x="21900" y="136231"/>
                </a:lnTo>
                <a:lnTo>
                  <a:pt x="25439" y="136541"/>
                </a:lnTo>
                <a:lnTo>
                  <a:pt x="30338" y="136747"/>
                </a:lnTo>
                <a:lnTo>
                  <a:pt x="42554" y="136977"/>
                </a:lnTo>
                <a:lnTo>
                  <a:pt x="46828" y="135768"/>
                </a:lnTo>
                <a:lnTo>
                  <a:pt x="49677" y="133692"/>
                </a:lnTo>
                <a:lnTo>
                  <a:pt x="51577" y="131038"/>
                </a:lnTo>
                <a:lnTo>
                  <a:pt x="54113" y="127999"/>
                </a:lnTo>
                <a:lnTo>
                  <a:pt x="57074" y="124703"/>
                </a:lnTo>
                <a:lnTo>
                  <a:pt x="64883" y="116355"/>
                </a:lnTo>
                <a:lnTo>
                  <a:pt x="72304" y="108841"/>
                </a:lnTo>
                <a:lnTo>
                  <a:pt x="74281" y="105581"/>
                </a:lnTo>
                <a:lnTo>
                  <a:pt x="75599" y="102138"/>
                </a:lnTo>
                <a:lnTo>
                  <a:pt x="76478" y="98572"/>
                </a:lnTo>
                <a:lnTo>
                  <a:pt x="77064" y="94925"/>
                </a:lnTo>
                <a:lnTo>
                  <a:pt x="77455" y="91223"/>
                </a:lnTo>
                <a:lnTo>
                  <a:pt x="77715" y="87486"/>
                </a:lnTo>
                <a:lnTo>
                  <a:pt x="77888" y="82454"/>
                </a:lnTo>
                <a:lnTo>
                  <a:pt x="78081" y="70090"/>
                </a:lnTo>
                <a:lnTo>
                  <a:pt x="76863" y="65777"/>
                </a:lnTo>
                <a:lnTo>
                  <a:pt x="74780" y="62901"/>
                </a:lnTo>
                <a:lnTo>
                  <a:pt x="72122" y="60985"/>
                </a:lnTo>
                <a:lnTo>
                  <a:pt x="70350" y="58436"/>
                </a:lnTo>
                <a:lnTo>
                  <a:pt x="69168" y="55468"/>
                </a:lnTo>
                <a:lnTo>
                  <a:pt x="68381" y="52218"/>
                </a:lnTo>
                <a:lnTo>
                  <a:pt x="67856" y="48783"/>
                </a:lnTo>
                <a:lnTo>
                  <a:pt x="67506" y="45222"/>
                </a:lnTo>
                <a:lnTo>
                  <a:pt x="67272" y="41578"/>
                </a:lnTo>
                <a:lnTo>
                  <a:pt x="65847" y="39149"/>
                </a:lnTo>
                <a:lnTo>
                  <a:pt x="63626" y="37529"/>
                </a:lnTo>
                <a:lnTo>
                  <a:pt x="60876" y="36450"/>
                </a:lnTo>
                <a:lnTo>
                  <a:pt x="57773" y="34460"/>
                </a:lnTo>
                <a:lnTo>
                  <a:pt x="54434" y="31864"/>
                </a:lnTo>
                <a:lnTo>
                  <a:pt x="50938" y="28863"/>
                </a:lnTo>
                <a:lnTo>
                  <a:pt x="47337" y="26862"/>
                </a:lnTo>
                <a:lnTo>
                  <a:pt x="43666" y="25528"/>
                </a:lnTo>
                <a:lnTo>
                  <a:pt x="34718" y="23387"/>
                </a:lnTo>
                <a:lnTo>
                  <a:pt x="32714" y="24482"/>
                </a:lnTo>
                <a:lnTo>
                  <a:pt x="30108" y="26481"/>
                </a:lnTo>
                <a:lnTo>
                  <a:pt x="27100" y="29084"/>
                </a:lnTo>
                <a:lnTo>
                  <a:pt x="23825" y="32090"/>
                </a:lnTo>
                <a:lnTo>
                  <a:pt x="16800" y="38815"/>
                </a:lnTo>
                <a:lnTo>
                  <a:pt x="14418" y="43657"/>
                </a:lnTo>
                <a:lnTo>
                  <a:pt x="12831" y="49425"/>
                </a:lnTo>
                <a:lnTo>
                  <a:pt x="11772" y="55810"/>
                </a:lnTo>
                <a:lnTo>
                  <a:pt x="12337" y="61337"/>
                </a:lnTo>
                <a:lnTo>
                  <a:pt x="13983" y="66292"/>
                </a:lnTo>
                <a:lnTo>
                  <a:pt x="25750" y="89436"/>
                </a:lnTo>
                <a:lnTo>
                  <a:pt x="29275" y="93914"/>
                </a:lnTo>
                <a:lnTo>
                  <a:pt x="32896" y="96900"/>
                </a:lnTo>
                <a:lnTo>
                  <a:pt x="36579" y="98890"/>
                </a:lnTo>
                <a:lnTo>
                  <a:pt x="40304" y="100217"/>
                </a:lnTo>
                <a:lnTo>
                  <a:pt x="44058" y="101101"/>
                </a:lnTo>
                <a:lnTo>
                  <a:pt x="47831" y="101691"/>
                </a:lnTo>
                <a:lnTo>
                  <a:pt x="51616" y="102084"/>
                </a:lnTo>
                <a:lnTo>
                  <a:pt x="55409" y="102346"/>
                </a:lnTo>
                <a:lnTo>
                  <a:pt x="59208" y="102521"/>
                </a:lnTo>
                <a:lnTo>
                  <a:pt x="66815" y="102715"/>
                </a:lnTo>
                <a:lnTo>
                  <a:pt x="82048" y="102840"/>
                </a:lnTo>
                <a:lnTo>
                  <a:pt x="85857" y="101580"/>
                </a:lnTo>
                <a:lnTo>
                  <a:pt x="89666" y="99470"/>
                </a:lnTo>
                <a:lnTo>
                  <a:pt x="93476" y="96794"/>
                </a:lnTo>
                <a:lnTo>
                  <a:pt x="97286" y="93740"/>
                </a:lnTo>
                <a:lnTo>
                  <a:pt x="101096" y="90433"/>
                </a:lnTo>
                <a:lnTo>
                  <a:pt x="104906" y="86959"/>
                </a:lnTo>
                <a:lnTo>
                  <a:pt x="112526" y="79712"/>
                </a:lnTo>
                <a:lnTo>
                  <a:pt x="116336" y="76002"/>
                </a:lnTo>
                <a:lnTo>
                  <a:pt x="120146" y="73528"/>
                </a:lnTo>
                <a:lnTo>
                  <a:pt x="123956" y="71879"/>
                </a:lnTo>
                <a:lnTo>
                  <a:pt x="127766" y="70779"/>
                </a:lnTo>
                <a:lnTo>
                  <a:pt x="130306" y="68776"/>
                </a:lnTo>
                <a:lnTo>
                  <a:pt x="131999" y="66171"/>
                </a:lnTo>
                <a:lnTo>
                  <a:pt x="133128" y="63164"/>
                </a:lnTo>
                <a:lnTo>
                  <a:pt x="133880" y="59890"/>
                </a:lnTo>
                <a:lnTo>
                  <a:pt x="134382" y="56437"/>
                </a:lnTo>
                <a:lnTo>
                  <a:pt x="134717" y="52865"/>
                </a:lnTo>
                <a:lnTo>
                  <a:pt x="134940" y="49213"/>
                </a:lnTo>
                <a:lnTo>
                  <a:pt x="135187" y="41770"/>
                </a:lnTo>
                <a:lnTo>
                  <a:pt x="133983" y="38006"/>
                </a:lnTo>
                <a:lnTo>
                  <a:pt x="131911" y="34228"/>
                </a:lnTo>
                <a:lnTo>
                  <a:pt x="125527" y="25106"/>
                </a:lnTo>
                <a:lnTo>
                  <a:pt x="123733" y="23087"/>
                </a:lnTo>
                <a:lnTo>
                  <a:pt x="118353" y="17458"/>
                </a:lnTo>
                <a:lnTo>
                  <a:pt x="115141" y="15449"/>
                </a:lnTo>
                <a:lnTo>
                  <a:pt x="111729" y="14109"/>
                </a:lnTo>
                <a:lnTo>
                  <a:pt x="108185" y="13216"/>
                </a:lnTo>
                <a:lnTo>
                  <a:pt x="104552" y="12621"/>
                </a:lnTo>
                <a:lnTo>
                  <a:pt x="100860" y="12224"/>
                </a:lnTo>
                <a:lnTo>
                  <a:pt x="97128" y="11960"/>
                </a:lnTo>
                <a:lnTo>
                  <a:pt x="93371" y="11783"/>
                </a:lnTo>
                <a:lnTo>
                  <a:pt x="85809" y="11587"/>
                </a:lnTo>
                <a:lnTo>
                  <a:pt x="80744" y="14075"/>
                </a:lnTo>
                <a:lnTo>
                  <a:pt x="74828" y="18274"/>
                </a:lnTo>
                <a:lnTo>
                  <a:pt x="68344" y="23612"/>
                </a:lnTo>
                <a:lnTo>
                  <a:pt x="62751" y="28442"/>
                </a:lnTo>
                <a:lnTo>
                  <a:pt x="57753" y="32931"/>
                </a:lnTo>
                <a:lnTo>
                  <a:pt x="53150" y="37194"/>
                </a:lnTo>
                <a:lnTo>
                  <a:pt x="50082" y="41306"/>
                </a:lnTo>
                <a:lnTo>
                  <a:pt x="48037" y="45318"/>
                </a:lnTo>
                <a:lnTo>
                  <a:pt x="43946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5"/>
          <p:cNvSpPr/>
          <p:nvPr/>
        </p:nvSpPr>
        <p:spPr>
          <a:xfrm>
            <a:off x="2674620" y="4423409"/>
            <a:ext cx="91441" cy="297181"/>
          </a:xfrm>
          <a:custGeom>
            <a:avLst/>
            <a:gdLst/>
            <a:ahLst/>
            <a:cxnLst/>
            <a:rect l="0" t="0" r="0" b="0"/>
            <a:pathLst>
              <a:path w="91441" h="297181">
                <a:moveTo>
                  <a:pt x="0" y="0"/>
                </a:moveTo>
                <a:lnTo>
                  <a:pt x="25750" y="25751"/>
                </a:lnTo>
                <a:lnTo>
                  <a:pt x="28596" y="29867"/>
                </a:lnTo>
                <a:lnTo>
                  <a:pt x="30494" y="33882"/>
                </a:lnTo>
                <a:lnTo>
                  <a:pt x="31759" y="37828"/>
                </a:lnTo>
                <a:lnTo>
                  <a:pt x="33873" y="42999"/>
                </a:lnTo>
                <a:lnTo>
                  <a:pt x="36552" y="48986"/>
                </a:lnTo>
                <a:lnTo>
                  <a:pt x="39608" y="55517"/>
                </a:lnTo>
                <a:lnTo>
                  <a:pt x="42915" y="61142"/>
                </a:lnTo>
                <a:lnTo>
                  <a:pt x="46390" y="66161"/>
                </a:lnTo>
                <a:lnTo>
                  <a:pt x="49977" y="70777"/>
                </a:lnTo>
                <a:lnTo>
                  <a:pt x="52368" y="78935"/>
                </a:lnTo>
                <a:lnTo>
                  <a:pt x="53962" y="89453"/>
                </a:lnTo>
                <a:lnTo>
                  <a:pt x="55024" y="101546"/>
                </a:lnTo>
                <a:lnTo>
                  <a:pt x="57003" y="112147"/>
                </a:lnTo>
                <a:lnTo>
                  <a:pt x="59592" y="121755"/>
                </a:lnTo>
                <a:lnTo>
                  <a:pt x="62588" y="130700"/>
                </a:lnTo>
                <a:lnTo>
                  <a:pt x="65855" y="141744"/>
                </a:lnTo>
                <a:lnTo>
                  <a:pt x="72872" y="167561"/>
                </a:lnTo>
                <a:lnTo>
                  <a:pt x="75251" y="177747"/>
                </a:lnTo>
                <a:lnTo>
                  <a:pt x="76837" y="185808"/>
                </a:lnTo>
                <a:lnTo>
                  <a:pt x="77895" y="192452"/>
                </a:lnTo>
                <a:lnTo>
                  <a:pt x="78600" y="199422"/>
                </a:lnTo>
                <a:lnTo>
                  <a:pt x="79070" y="206608"/>
                </a:lnTo>
                <a:lnTo>
                  <a:pt x="79592" y="220096"/>
                </a:lnTo>
                <a:lnTo>
                  <a:pt x="79824" y="230324"/>
                </a:lnTo>
                <a:lnTo>
                  <a:pt x="79993" y="264928"/>
                </a:lnTo>
                <a:lnTo>
                  <a:pt x="81269" y="268059"/>
                </a:lnTo>
                <a:lnTo>
                  <a:pt x="83389" y="270146"/>
                </a:lnTo>
                <a:lnTo>
                  <a:pt x="86072" y="271538"/>
                </a:lnTo>
                <a:lnTo>
                  <a:pt x="87862" y="273736"/>
                </a:lnTo>
                <a:lnTo>
                  <a:pt x="89054" y="276470"/>
                </a:lnTo>
                <a:lnTo>
                  <a:pt x="90380" y="282896"/>
                </a:lnTo>
                <a:lnTo>
                  <a:pt x="90733" y="286387"/>
                </a:lnTo>
                <a:lnTo>
                  <a:pt x="9144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6"/>
          <p:cNvSpPr/>
          <p:nvPr/>
        </p:nvSpPr>
        <p:spPr>
          <a:xfrm>
            <a:off x="2686050" y="4390220"/>
            <a:ext cx="306822" cy="296081"/>
          </a:xfrm>
          <a:custGeom>
            <a:avLst/>
            <a:gdLst/>
            <a:ahLst/>
            <a:cxnLst/>
            <a:rect l="0" t="0" r="0" b="0"/>
            <a:pathLst>
              <a:path w="306822" h="296081">
                <a:moveTo>
                  <a:pt x="0" y="67480"/>
                </a:moveTo>
                <a:lnTo>
                  <a:pt x="6067" y="55344"/>
                </a:lnTo>
                <a:lnTo>
                  <a:pt x="9125" y="50499"/>
                </a:lnTo>
                <a:lnTo>
                  <a:pt x="15909" y="41729"/>
                </a:lnTo>
                <a:lnTo>
                  <a:pt x="19496" y="38883"/>
                </a:lnTo>
                <a:lnTo>
                  <a:pt x="23157" y="36985"/>
                </a:lnTo>
                <a:lnTo>
                  <a:pt x="50294" y="27871"/>
                </a:lnTo>
                <a:lnTo>
                  <a:pt x="66549" y="23294"/>
                </a:lnTo>
                <a:lnTo>
                  <a:pt x="111704" y="11435"/>
                </a:lnTo>
                <a:lnTo>
                  <a:pt x="131619" y="7256"/>
                </a:lnTo>
                <a:lnTo>
                  <a:pt x="148706" y="4471"/>
                </a:lnTo>
                <a:lnTo>
                  <a:pt x="163907" y="2614"/>
                </a:lnTo>
                <a:lnTo>
                  <a:pt x="177851" y="1376"/>
                </a:lnTo>
                <a:lnTo>
                  <a:pt x="190957" y="550"/>
                </a:lnTo>
                <a:lnTo>
                  <a:pt x="203505" y="0"/>
                </a:lnTo>
                <a:lnTo>
                  <a:pt x="214410" y="903"/>
                </a:lnTo>
                <a:lnTo>
                  <a:pt x="224220" y="2775"/>
                </a:lnTo>
                <a:lnTo>
                  <a:pt x="233300" y="5293"/>
                </a:lnTo>
                <a:lnTo>
                  <a:pt x="240623" y="8242"/>
                </a:lnTo>
                <a:lnTo>
                  <a:pt x="246775" y="11477"/>
                </a:lnTo>
                <a:lnTo>
                  <a:pt x="252147" y="14905"/>
                </a:lnTo>
                <a:lnTo>
                  <a:pt x="261502" y="22100"/>
                </a:lnTo>
                <a:lnTo>
                  <a:pt x="269893" y="29531"/>
                </a:lnTo>
                <a:lnTo>
                  <a:pt x="277855" y="37067"/>
                </a:lnTo>
                <a:lnTo>
                  <a:pt x="289478" y="48449"/>
                </a:lnTo>
                <a:lnTo>
                  <a:pt x="292045" y="52253"/>
                </a:lnTo>
                <a:lnTo>
                  <a:pt x="294898" y="59865"/>
                </a:lnTo>
                <a:lnTo>
                  <a:pt x="302571" y="83427"/>
                </a:lnTo>
                <a:lnTo>
                  <a:pt x="304584" y="93351"/>
                </a:lnTo>
                <a:lnTo>
                  <a:pt x="305926" y="103777"/>
                </a:lnTo>
                <a:lnTo>
                  <a:pt x="306821" y="114538"/>
                </a:lnTo>
                <a:lnTo>
                  <a:pt x="306147" y="122982"/>
                </a:lnTo>
                <a:lnTo>
                  <a:pt x="304428" y="129881"/>
                </a:lnTo>
                <a:lnTo>
                  <a:pt x="302012" y="135750"/>
                </a:lnTo>
                <a:lnTo>
                  <a:pt x="299131" y="142203"/>
                </a:lnTo>
                <a:lnTo>
                  <a:pt x="292543" y="156147"/>
                </a:lnTo>
                <a:lnTo>
                  <a:pt x="287739" y="163421"/>
                </a:lnTo>
                <a:lnTo>
                  <a:pt x="281996" y="170810"/>
                </a:lnTo>
                <a:lnTo>
                  <a:pt x="275627" y="178277"/>
                </a:lnTo>
                <a:lnTo>
                  <a:pt x="270111" y="185794"/>
                </a:lnTo>
                <a:lnTo>
                  <a:pt x="265164" y="193346"/>
                </a:lnTo>
                <a:lnTo>
                  <a:pt x="260596" y="200921"/>
                </a:lnTo>
                <a:lnTo>
                  <a:pt x="256281" y="208510"/>
                </a:lnTo>
                <a:lnTo>
                  <a:pt x="248099" y="223716"/>
                </a:lnTo>
                <a:lnTo>
                  <a:pt x="242869" y="230058"/>
                </a:lnTo>
                <a:lnTo>
                  <a:pt x="236843" y="235555"/>
                </a:lnTo>
                <a:lnTo>
                  <a:pt x="230285" y="240489"/>
                </a:lnTo>
                <a:lnTo>
                  <a:pt x="224643" y="246319"/>
                </a:lnTo>
                <a:lnTo>
                  <a:pt x="219612" y="252746"/>
                </a:lnTo>
                <a:lnTo>
                  <a:pt x="214988" y="259570"/>
                </a:lnTo>
                <a:lnTo>
                  <a:pt x="208095" y="265390"/>
                </a:lnTo>
                <a:lnTo>
                  <a:pt x="199690" y="270540"/>
                </a:lnTo>
                <a:lnTo>
                  <a:pt x="190276" y="275243"/>
                </a:lnTo>
                <a:lnTo>
                  <a:pt x="182731" y="279648"/>
                </a:lnTo>
                <a:lnTo>
                  <a:pt x="176430" y="283855"/>
                </a:lnTo>
                <a:lnTo>
                  <a:pt x="170960" y="287930"/>
                </a:lnTo>
                <a:lnTo>
                  <a:pt x="161495" y="292458"/>
                </a:lnTo>
                <a:lnTo>
                  <a:pt x="153055" y="294470"/>
                </a:lnTo>
                <a:lnTo>
                  <a:pt x="145071" y="295364"/>
                </a:lnTo>
                <a:lnTo>
                  <a:pt x="139894" y="295602"/>
                </a:lnTo>
                <a:lnTo>
                  <a:pt x="121742" y="295938"/>
                </a:lnTo>
                <a:lnTo>
                  <a:pt x="102870" y="296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Adjacent Arcs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9248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Adjacent arcs of a circle are arcs that have exactly one point in common. Arc AC and arc CB are adjacent arcs since they share only the point C.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048000"/>
            <a:ext cx="36576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72"/>
          <p:cNvSpPr/>
          <p:nvPr/>
        </p:nvSpPr>
        <p:spPr>
          <a:xfrm>
            <a:off x="5280659" y="3589206"/>
            <a:ext cx="317929" cy="765624"/>
          </a:xfrm>
          <a:custGeom>
            <a:avLst/>
            <a:gdLst/>
            <a:ahLst/>
            <a:cxnLst/>
            <a:rect l="0" t="0" r="0" b="0"/>
            <a:pathLst>
              <a:path w="317929" h="765624">
                <a:moveTo>
                  <a:pt x="0" y="742764"/>
                </a:moveTo>
                <a:lnTo>
                  <a:pt x="43480" y="742764"/>
                </a:lnTo>
                <a:lnTo>
                  <a:pt x="44227" y="741494"/>
                </a:lnTo>
                <a:lnTo>
                  <a:pt x="45057" y="736696"/>
                </a:lnTo>
                <a:lnTo>
                  <a:pt x="48130" y="714377"/>
                </a:lnTo>
                <a:lnTo>
                  <a:pt x="61392" y="657165"/>
                </a:lnTo>
                <a:lnTo>
                  <a:pt x="73702" y="592230"/>
                </a:lnTo>
                <a:lnTo>
                  <a:pt x="77075" y="578908"/>
                </a:lnTo>
                <a:lnTo>
                  <a:pt x="84209" y="557332"/>
                </a:lnTo>
                <a:lnTo>
                  <a:pt x="86619" y="545483"/>
                </a:lnTo>
                <a:lnTo>
                  <a:pt x="88226" y="532503"/>
                </a:lnTo>
                <a:lnTo>
                  <a:pt x="89298" y="518769"/>
                </a:lnTo>
                <a:lnTo>
                  <a:pt x="93875" y="496737"/>
                </a:lnTo>
                <a:lnTo>
                  <a:pt x="98873" y="478479"/>
                </a:lnTo>
                <a:lnTo>
                  <a:pt x="101094" y="461897"/>
                </a:lnTo>
                <a:lnTo>
                  <a:pt x="104226" y="450109"/>
                </a:lnTo>
                <a:lnTo>
                  <a:pt x="108854" y="435901"/>
                </a:lnTo>
                <a:lnTo>
                  <a:pt x="114479" y="420078"/>
                </a:lnTo>
                <a:lnTo>
                  <a:pt x="118230" y="406990"/>
                </a:lnTo>
                <a:lnTo>
                  <a:pt x="124778" y="375164"/>
                </a:lnTo>
                <a:lnTo>
                  <a:pt x="130811" y="353326"/>
                </a:lnTo>
                <a:lnTo>
                  <a:pt x="134338" y="334307"/>
                </a:lnTo>
                <a:lnTo>
                  <a:pt x="137176" y="317387"/>
                </a:lnTo>
                <a:lnTo>
                  <a:pt x="144644" y="294852"/>
                </a:lnTo>
                <a:lnTo>
                  <a:pt x="151198" y="271829"/>
                </a:lnTo>
                <a:lnTo>
                  <a:pt x="160793" y="250591"/>
                </a:lnTo>
                <a:lnTo>
                  <a:pt x="166714" y="237000"/>
                </a:lnTo>
                <a:lnTo>
                  <a:pt x="173902" y="214540"/>
                </a:lnTo>
                <a:lnTo>
                  <a:pt x="183607" y="193399"/>
                </a:lnTo>
                <a:lnTo>
                  <a:pt x="198264" y="163500"/>
                </a:lnTo>
                <a:lnTo>
                  <a:pt x="202418" y="151726"/>
                </a:lnTo>
                <a:lnTo>
                  <a:pt x="203526" y="146809"/>
                </a:lnTo>
                <a:lnTo>
                  <a:pt x="208143" y="137958"/>
                </a:lnTo>
                <a:lnTo>
                  <a:pt x="215698" y="128521"/>
                </a:lnTo>
                <a:lnTo>
                  <a:pt x="221269" y="122449"/>
                </a:lnTo>
                <a:lnTo>
                  <a:pt x="227523" y="115860"/>
                </a:lnTo>
                <a:lnTo>
                  <a:pt x="234471" y="105153"/>
                </a:lnTo>
                <a:lnTo>
                  <a:pt x="238830" y="96161"/>
                </a:lnTo>
                <a:lnTo>
                  <a:pt x="245000" y="87931"/>
                </a:lnTo>
                <a:lnTo>
                  <a:pt x="250964" y="81419"/>
                </a:lnTo>
                <a:lnTo>
                  <a:pt x="267750" y="64022"/>
                </a:lnTo>
                <a:lnTo>
                  <a:pt x="273750" y="56590"/>
                </a:lnTo>
                <a:lnTo>
                  <a:pt x="283465" y="40060"/>
                </a:lnTo>
                <a:lnTo>
                  <a:pt x="292552" y="28389"/>
                </a:lnTo>
                <a:lnTo>
                  <a:pt x="299653" y="20416"/>
                </a:lnTo>
                <a:lnTo>
                  <a:pt x="317928" y="1939"/>
                </a:lnTo>
                <a:lnTo>
                  <a:pt x="317362" y="1231"/>
                </a:lnTo>
                <a:lnTo>
                  <a:pt x="313347" y="443"/>
                </a:lnTo>
                <a:lnTo>
                  <a:pt x="303946" y="0"/>
                </a:lnTo>
                <a:lnTo>
                  <a:pt x="301691" y="1208"/>
                </a:lnTo>
                <a:lnTo>
                  <a:pt x="300187" y="3283"/>
                </a:lnTo>
                <a:lnTo>
                  <a:pt x="299185" y="5936"/>
                </a:lnTo>
                <a:lnTo>
                  <a:pt x="297247" y="7705"/>
                </a:lnTo>
                <a:lnTo>
                  <a:pt x="294685" y="8885"/>
                </a:lnTo>
                <a:lnTo>
                  <a:pt x="291707" y="9671"/>
                </a:lnTo>
                <a:lnTo>
                  <a:pt x="287181" y="14005"/>
                </a:lnTo>
                <a:lnTo>
                  <a:pt x="281624" y="20705"/>
                </a:lnTo>
                <a:lnTo>
                  <a:pt x="275380" y="28981"/>
                </a:lnTo>
                <a:lnTo>
                  <a:pt x="269947" y="35768"/>
                </a:lnTo>
                <a:lnTo>
                  <a:pt x="260524" y="46697"/>
                </a:lnTo>
                <a:lnTo>
                  <a:pt x="252102" y="59174"/>
                </a:lnTo>
                <a:lnTo>
                  <a:pt x="244126" y="71916"/>
                </a:lnTo>
                <a:lnTo>
                  <a:pt x="236347" y="81812"/>
                </a:lnTo>
                <a:lnTo>
                  <a:pt x="228657" y="93831"/>
                </a:lnTo>
                <a:lnTo>
                  <a:pt x="221006" y="106369"/>
                </a:lnTo>
                <a:lnTo>
                  <a:pt x="213371" y="116175"/>
                </a:lnTo>
                <a:lnTo>
                  <a:pt x="208288" y="125648"/>
                </a:lnTo>
                <a:lnTo>
                  <a:pt x="202359" y="138313"/>
                </a:lnTo>
                <a:lnTo>
                  <a:pt x="195866" y="153107"/>
                </a:lnTo>
                <a:lnTo>
                  <a:pt x="181879" y="183090"/>
                </a:lnTo>
                <a:lnTo>
                  <a:pt x="158271" y="231596"/>
                </a:lnTo>
                <a:lnTo>
                  <a:pt x="151459" y="251511"/>
                </a:lnTo>
                <a:lnTo>
                  <a:pt x="146693" y="265402"/>
                </a:lnTo>
                <a:lnTo>
                  <a:pt x="131237" y="307930"/>
                </a:lnTo>
                <a:lnTo>
                  <a:pt x="124321" y="325874"/>
                </a:lnTo>
                <a:lnTo>
                  <a:pt x="118441" y="340377"/>
                </a:lnTo>
                <a:lnTo>
                  <a:pt x="109791" y="361995"/>
                </a:lnTo>
                <a:lnTo>
                  <a:pt x="105946" y="375836"/>
                </a:lnTo>
                <a:lnTo>
                  <a:pt x="104237" y="396382"/>
                </a:lnTo>
                <a:lnTo>
                  <a:pt x="102208" y="418636"/>
                </a:lnTo>
                <a:lnTo>
                  <a:pt x="95195" y="439574"/>
                </a:lnTo>
                <a:lnTo>
                  <a:pt x="92553" y="460031"/>
                </a:lnTo>
                <a:lnTo>
                  <a:pt x="91660" y="482351"/>
                </a:lnTo>
                <a:lnTo>
                  <a:pt x="91484" y="504775"/>
                </a:lnTo>
                <a:lnTo>
                  <a:pt x="88073" y="516764"/>
                </a:lnTo>
                <a:lnTo>
                  <a:pt x="83594" y="529289"/>
                </a:lnTo>
                <a:lnTo>
                  <a:pt x="80719" y="547678"/>
                </a:lnTo>
                <a:lnTo>
                  <a:pt x="80325" y="560809"/>
                </a:lnTo>
                <a:lnTo>
                  <a:pt x="80023" y="665968"/>
                </a:lnTo>
                <a:lnTo>
                  <a:pt x="78749" y="673787"/>
                </a:lnTo>
                <a:lnTo>
                  <a:pt x="70888" y="693398"/>
                </a:lnTo>
                <a:lnTo>
                  <a:pt x="64103" y="711933"/>
                </a:lnTo>
                <a:lnTo>
                  <a:pt x="58524" y="728771"/>
                </a:lnTo>
                <a:lnTo>
                  <a:pt x="57204" y="751984"/>
                </a:lnTo>
                <a:lnTo>
                  <a:pt x="57150" y="7656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3"/>
          <p:cNvSpPr/>
          <p:nvPr/>
        </p:nvSpPr>
        <p:spPr>
          <a:xfrm>
            <a:off x="5600700" y="3079808"/>
            <a:ext cx="2308390" cy="1239793"/>
          </a:xfrm>
          <a:custGeom>
            <a:avLst/>
            <a:gdLst/>
            <a:ahLst/>
            <a:cxnLst/>
            <a:rect l="0" t="0" r="0" b="0"/>
            <a:pathLst>
              <a:path w="2308390" h="1239793">
                <a:moveTo>
                  <a:pt x="0" y="497781"/>
                </a:moveTo>
                <a:lnTo>
                  <a:pt x="36709" y="461072"/>
                </a:lnTo>
                <a:lnTo>
                  <a:pt x="54335" y="436861"/>
                </a:lnTo>
                <a:lnTo>
                  <a:pt x="94330" y="402333"/>
                </a:lnTo>
                <a:lnTo>
                  <a:pt x="119480" y="376810"/>
                </a:lnTo>
                <a:lnTo>
                  <a:pt x="135167" y="355964"/>
                </a:lnTo>
                <a:lnTo>
                  <a:pt x="178158" y="320142"/>
                </a:lnTo>
                <a:lnTo>
                  <a:pt x="191787" y="311728"/>
                </a:lnTo>
                <a:lnTo>
                  <a:pt x="202925" y="300368"/>
                </a:lnTo>
                <a:lnTo>
                  <a:pt x="207673" y="293782"/>
                </a:lnTo>
                <a:lnTo>
                  <a:pt x="219723" y="283078"/>
                </a:lnTo>
                <a:lnTo>
                  <a:pt x="249021" y="261886"/>
                </a:lnTo>
                <a:lnTo>
                  <a:pt x="316567" y="224351"/>
                </a:lnTo>
                <a:lnTo>
                  <a:pt x="387091" y="190326"/>
                </a:lnTo>
                <a:lnTo>
                  <a:pt x="444329" y="164537"/>
                </a:lnTo>
                <a:lnTo>
                  <a:pt x="512654" y="130737"/>
                </a:lnTo>
                <a:lnTo>
                  <a:pt x="579180" y="101217"/>
                </a:lnTo>
                <a:lnTo>
                  <a:pt x="640527" y="79940"/>
                </a:lnTo>
                <a:lnTo>
                  <a:pt x="703147" y="60145"/>
                </a:lnTo>
                <a:lnTo>
                  <a:pt x="741881" y="46943"/>
                </a:lnTo>
                <a:lnTo>
                  <a:pt x="808779" y="31678"/>
                </a:lnTo>
                <a:lnTo>
                  <a:pt x="877178" y="13813"/>
                </a:lnTo>
                <a:lnTo>
                  <a:pt x="956585" y="3565"/>
                </a:lnTo>
                <a:lnTo>
                  <a:pt x="986489" y="0"/>
                </a:lnTo>
                <a:lnTo>
                  <a:pt x="1052978" y="5212"/>
                </a:lnTo>
                <a:lnTo>
                  <a:pt x="1098877" y="7348"/>
                </a:lnTo>
                <a:lnTo>
                  <a:pt x="1155903" y="20389"/>
                </a:lnTo>
                <a:lnTo>
                  <a:pt x="1221607" y="39556"/>
                </a:lnTo>
                <a:lnTo>
                  <a:pt x="1293051" y="59418"/>
                </a:lnTo>
                <a:lnTo>
                  <a:pt x="1317639" y="66733"/>
                </a:lnTo>
                <a:lnTo>
                  <a:pt x="1429813" y="108639"/>
                </a:lnTo>
                <a:lnTo>
                  <a:pt x="1501625" y="128064"/>
                </a:lnTo>
                <a:lnTo>
                  <a:pt x="1543898" y="137307"/>
                </a:lnTo>
                <a:lnTo>
                  <a:pt x="1599332" y="159218"/>
                </a:lnTo>
                <a:lnTo>
                  <a:pt x="1666727" y="180480"/>
                </a:lnTo>
                <a:lnTo>
                  <a:pt x="1724052" y="201413"/>
                </a:lnTo>
                <a:lnTo>
                  <a:pt x="1792727" y="225174"/>
                </a:lnTo>
                <a:lnTo>
                  <a:pt x="1855386" y="262083"/>
                </a:lnTo>
                <a:lnTo>
                  <a:pt x="1912782" y="300293"/>
                </a:lnTo>
                <a:lnTo>
                  <a:pt x="1967518" y="341076"/>
                </a:lnTo>
                <a:lnTo>
                  <a:pt x="1998500" y="370456"/>
                </a:lnTo>
                <a:lnTo>
                  <a:pt x="2019368" y="394626"/>
                </a:lnTo>
                <a:lnTo>
                  <a:pt x="2043037" y="423994"/>
                </a:lnTo>
                <a:lnTo>
                  <a:pt x="2069372" y="459408"/>
                </a:lnTo>
                <a:lnTo>
                  <a:pt x="2084512" y="479074"/>
                </a:lnTo>
                <a:lnTo>
                  <a:pt x="2100184" y="512952"/>
                </a:lnTo>
                <a:lnTo>
                  <a:pt x="2107318" y="522727"/>
                </a:lnTo>
                <a:lnTo>
                  <a:pt x="2109729" y="528382"/>
                </a:lnTo>
                <a:lnTo>
                  <a:pt x="2114391" y="547206"/>
                </a:lnTo>
                <a:lnTo>
                  <a:pt x="2124521" y="569011"/>
                </a:lnTo>
                <a:lnTo>
                  <a:pt x="2141775" y="622039"/>
                </a:lnTo>
                <a:lnTo>
                  <a:pt x="2154225" y="655390"/>
                </a:lnTo>
                <a:lnTo>
                  <a:pt x="2165542" y="689218"/>
                </a:lnTo>
                <a:lnTo>
                  <a:pt x="2194145" y="753894"/>
                </a:lnTo>
                <a:lnTo>
                  <a:pt x="2203174" y="776473"/>
                </a:lnTo>
                <a:lnTo>
                  <a:pt x="2216591" y="815108"/>
                </a:lnTo>
                <a:lnTo>
                  <a:pt x="2231286" y="859351"/>
                </a:lnTo>
                <a:lnTo>
                  <a:pt x="2237614" y="890522"/>
                </a:lnTo>
                <a:lnTo>
                  <a:pt x="2245868" y="924639"/>
                </a:lnTo>
                <a:lnTo>
                  <a:pt x="2255463" y="961816"/>
                </a:lnTo>
                <a:lnTo>
                  <a:pt x="2261623" y="996031"/>
                </a:lnTo>
                <a:lnTo>
                  <a:pt x="2263736" y="1008786"/>
                </a:lnTo>
                <a:lnTo>
                  <a:pt x="2273451" y="1043886"/>
                </a:lnTo>
                <a:lnTo>
                  <a:pt x="2274072" y="1050798"/>
                </a:lnTo>
                <a:lnTo>
                  <a:pt x="2284367" y="1082982"/>
                </a:lnTo>
                <a:lnTo>
                  <a:pt x="2285516" y="1113699"/>
                </a:lnTo>
                <a:lnTo>
                  <a:pt x="2285855" y="1154973"/>
                </a:lnTo>
                <a:lnTo>
                  <a:pt x="2287174" y="1164510"/>
                </a:lnTo>
                <a:lnTo>
                  <a:pt x="2289323" y="1170867"/>
                </a:lnTo>
                <a:lnTo>
                  <a:pt x="2292025" y="1175105"/>
                </a:lnTo>
                <a:lnTo>
                  <a:pt x="2295028" y="1183201"/>
                </a:lnTo>
                <a:lnTo>
                  <a:pt x="2297114" y="1194726"/>
                </a:lnTo>
                <a:lnTo>
                  <a:pt x="2297417" y="1215751"/>
                </a:lnTo>
                <a:lnTo>
                  <a:pt x="2300811" y="1220316"/>
                </a:lnTo>
                <a:lnTo>
                  <a:pt x="2303494" y="1223311"/>
                </a:lnTo>
                <a:lnTo>
                  <a:pt x="2305283" y="1226578"/>
                </a:lnTo>
                <a:lnTo>
                  <a:pt x="2308389" y="1238617"/>
                </a:lnTo>
                <a:lnTo>
                  <a:pt x="2307276" y="1239322"/>
                </a:lnTo>
                <a:lnTo>
                  <a:pt x="2305263" y="1239792"/>
                </a:lnTo>
                <a:lnTo>
                  <a:pt x="2297429" y="12293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</a:t>
            </a: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295400"/>
            <a:ext cx="8229600" cy="889000"/>
          </a:xfrm>
          <a:noFill/>
          <a:ln/>
        </p:spPr>
      </p:pic>
      <p:sp>
        <p:nvSpPr>
          <p:cNvPr id="6" name="SMARTPenAnnotation524"/>
          <p:cNvSpPr/>
          <p:nvPr/>
        </p:nvSpPr>
        <p:spPr>
          <a:xfrm>
            <a:off x="4002332" y="3042024"/>
            <a:ext cx="1928636" cy="2042521"/>
          </a:xfrm>
          <a:custGeom>
            <a:avLst/>
            <a:gdLst/>
            <a:ahLst/>
            <a:cxnLst/>
            <a:rect l="0" t="0" r="0" b="0"/>
            <a:pathLst>
              <a:path w="1928636" h="2042521">
                <a:moveTo>
                  <a:pt x="1152597" y="89795"/>
                </a:moveTo>
                <a:lnTo>
                  <a:pt x="1146530" y="83728"/>
                </a:lnTo>
                <a:lnTo>
                  <a:pt x="1144742" y="80670"/>
                </a:lnTo>
                <a:lnTo>
                  <a:pt x="1142756" y="73887"/>
                </a:lnTo>
                <a:lnTo>
                  <a:pt x="1135100" y="63252"/>
                </a:lnTo>
                <a:lnTo>
                  <a:pt x="1123231" y="51328"/>
                </a:lnTo>
                <a:lnTo>
                  <a:pt x="1109489" y="41796"/>
                </a:lnTo>
                <a:lnTo>
                  <a:pt x="1098302" y="36712"/>
                </a:lnTo>
                <a:lnTo>
                  <a:pt x="1047971" y="20569"/>
                </a:lnTo>
                <a:lnTo>
                  <a:pt x="1015796" y="11916"/>
                </a:lnTo>
                <a:lnTo>
                  <a:pt x="961089" y="3905"/>
                </a:lnTo>
                <a:lnTo>
                  <a:pt x="918760" y="0"/>
                </a:lnTo>
                <a:lnTo>
                  <a:pt x="861485" y="6536"/>
                </a:lnTo>
                <a:lnTo>
                  <a:pt x="831674" y="10092"/>
                </a:lnTo>
                <a:lnTo>
                  <a:pt x="778897" y="25568"/>
                </a:lnTo>
                <a:lnTo>
                  <a:pt x="723792" y="39102"/>
                </a:lnTo>
                <a:lnTo>
                  <a:pt x="691816" y="45142"/>
                </a:lnTo>
                <a:lnTo>
                  <a:pt x="646217" y="64429"/>
                </a:lnTo>
                <a:lnTo>
                  <a:pt x="549770" y="111369"/>
                </a:lnTo>
                <a:lnTo>
                  <a:pt x="501260" y="144589"/>
                </a:lnTo>
                <a:lnTo>
                  <a:pt x="446469" y="191352"/>
                </a:lnTo>
                <a:lnTo>
                  <a:pt x="389393" y="238270"/>
                </a:lnTo>
                <a:lnTo>
                  <a:pt x="372705" y="254844"/>
                </a:lnTo>
                <a:lnTo>
                  <a:pt x="331136" y="303302"/>
                </a:lnTo>
                <a:lnTo>
                  <a:pt x="284362" y="354986"/>
                </a:lnTo>
                <a:lnTo>
                  <a:pt x="241716" y="407131"/>
                </a:lnTo>
                <a:lnTo>
                  <a:pt x="204950" y="461528"/>
                </a:lnTo>
                <a:lnTo>
                  <a:pt x="177701" y="509010"/>
                </a:lnTo>
                <a:lnTo>
                  <a:pt x="140190" y="572446"/>
                </a:lnTo>
                <a:lnTo>
                  <a:pt x="115052" y="619267"/>
                </a:lnTo>
                <a:lnTo>
                  <a:pt x="93760" y="670433"/>
                </a:lnTo>
                <a:lnTo>
                  <a:pt x="76022" y="714379"/>
                </a:lnTo>
                <a:lnTo>
                  <a:pt x="58065" y="754917"/>
                </a:lnTo>
                <a:lnTo>
                  <a:pt x="41315" y="809262"/>
                </a:lnTo>
                <a:lnTo>
                  <a:pt x="23652" y="871507"/>
                </a:lnTo>
                <a:lnTo>
                  <a:pt x="13762" y="918737"/>
                </a:lnTo>
                <a:lnTo>
                  <a:pt x="7445" y="973794"/>
                </a:lnTo>
                <a:lnTo>
                  <a:pt x="2291" y="1024974"/>
                </a:lnTo>
                <a:lnTo>
                  <a:pt x="0" y="1077354"/>
                </a:lnTo>
                <a:lnTo>
                  <a:pt x="660" y="1112658"/>
                </a:lnTo>
                <a:lnTo>
                  <a:pt x="4778" y="1199298"/>
                </a:lnTo>
                <a:lnTo>
                  <a:pt x="7655" y="1234594"/>
                </a:lnTo>
                <a:lnTo>
                  <a:pt x="14237" y="1287358"/>
                </a:lnTo>
                <a:lnTo>
                  <a:pt x="25084" y="1339555"/>
                </a:lnTo>
                <a:lnTo>
                  <a:pt x="40126" y="1399181"/>
                </a:lnTo>
                <a:lnTo>
                  <a:pt x="66750" y="1487346"/>
                </a:lnTo>
                <a:lnTo>
                  <a:pt x="75639" y="1514839"/>
                </a:lnTo>
                <a:lnTo>
                  <a:pt x="105428" y="1573693"/>
                </a:lnTo>
                <a:lnTo>
                  <a:pt x="125849" y="1610366"/>
                </a:lnTo>
                <a:lnTo>
                  <a:pt x="163230" y="1664953"/>
                </a:lnTo>
                <a:lnTo>
                  <a:pt x="176938" y="1689025"/>
                </a:lnTo>
                <a:lnTo>
                  <a:pt x="230330" y="1749071"/>
                </a:lnTo>
                <a:lnTo>
                  <a:pt x="352884" y="1873166"/>
                </a:lnTo>
                <a:lnTo>
                  <a:pt x="386902" y="1901184"/>
                </a:lnTo>
                <a:lnTo>
                  <a:pt x="436340" y="1926821"/>
                </a:lnTo>
                <a:lnTo>
                  <a:pt x="490370" y="1954053"/>
                </a:lnTo>
                <a:lnTo>
                  <a:pt x="537282" y="1978773"/>
                </a:lnTo>
                <a:lnTo>
                  <a:pt x="581097" y="1994448"/>
                </a:lnTo>
                <a:lnTo>
                  <a:pt x="626818" y="2006494"/>
                </a:lnTo>
                <a:lnTo>
                  <a:pt x="673808" y="2016081"/>
                </a:lnTo>
                <a:lnTo>
                  <a:pt x="724326" y="2024576"/>
                </a:lnTo>
                <a:lnTo>
                  <a:pt x="784543" y="2030430"/>
                </a:lnTo>
                <a:lnTo>
                  <a:pt x="905388" y="2040264"/>
                </a:lnTo>
                <a:lnTo>
                  <a:pt x="950440" y="2042520"/>
                </a:lnTo>
                <a:lnTo>
                  <a:pt x="1007716" y="2040137"/>
                </a:lnTo>
                <a:lnTo>
                  <a:pt x="1067886" y="2034844"/>
                </a:lnTo>
                <a:lnTo>
                  <a:pt x="1111562" y="2028258"/>
                </a:lnTo>
                <a:lnTo>
                  <a:pt x="1176947" y="2013682"/>
                </a:lnTo>
                <a:lnTo>
                  <a:pt x="1220993" y="2006153"/>
                </a:lnTo>
                <a:lnTo>
                  <a:pt x="1256655" y="1995187"/>
                </a:lnTo>
                <a:lnTo>
                  <a:pt x="1310594" y="1973518"/>
                </a:lnTo>
                <a:lnTo>
                  <a:pt x="1361748" y="1953198"/>
                </a:lnTo>
                <a:lnTo>
                  <a:pt x="1416074" y="1920523"/>
                </a:lnTo>
                <a:lnTo>
                  <a:pt x="1470496" y="1888825"/>
                </a:lnTo>
                <a:lnTo>
                  <a:pt x="1493275" y="1877424"/>
                </a:lnTo>
                <a:lnTo>
                  <a:pt x="1552353" y="1834506"/>
                </a:lnTo>
                <a:lnTo>
                  <a:pt x="1600085" y="1796640"/>
                </a:lnTo>
                <a:lnTo>
                  <a:pt x="1657438" y="1737398"/>
                </a:lnTo>
                <a:lnTo>
                  <a:pt x="1706463" y="1679770"/>
                </a:lnTo>
                <a:lnTo>
                  <a:pt x="1751847" y="1617561"/>
                </a:lnTo>
                <a:lnTo>
                  <a:pt x="1818032" y="1515388"/>
                </a:lnTo>
                <a:lnTo>
                  <a:pt x="1844770" y="1460489"/>
                </a:lnTo>
                <a:lnTo>
                  <a:pt x="1865827" y="1408069"/>
                </a:lnTo>
                <a:lnTo>
                  <a:pt x="1886882" y="1346112"/>
                </a:lnTo>
                <a:lnTo>
                  <a:pt x="1906019" y="1274417"/>
                </a:lnTo>
                <a:lnTo>
                  <a:pt x="1914737" y="1238355"/>
                </a:lnTo>
                <a:lnTo>
                  <a:pt x="1920707" y="1181103"/>
                </a:lnTo>
                <a:lnTo>
                  <a:pt x="1925779" y="1123461"/>
                </a:lnTo>
                <a:lnTo>
                  <a:pt x="1928635" y="1069590"/>
                </a:lnTo>
                <a:lnTo>
                  <a:pt x="1928211" y="1023148"/>
                </a:lnTo>
                <a:lnTo>
                  <a:pt x="1923612" y="974942"/>
                </a:lnTo>
                <a:lnTo>
                  <a:pt x="1913947" y="916264"/>
                </a:lnTo>
                <a:lnTo>
                  <a:pt x="1899915" y="853355"/>
                </a:lnTo>
                <a:lnTo>
                  <a:pt x="1880979" y="791529"/>
                </a:lnTo>
                <a:lnTo>
                  <a:pt x="1869325" y="758277"/>
                </a:lnTo>
                <a:lnTo>
                  <a:pt x="1817556" y="618673"/>
                </a:lnTo>
                <a:lnTo>
                  <a:pt x="1789784" y="562565"/>
                </a:lnTo>
                <a:lnTo>
                  <a:pt x="1754494" y="499359"/>
                </a:lnTo>
                <a:lnTo>
                  <a:pt x="1704231" y="427348"/>
                </a:lnTo>
                <a:lnTo>
                  <a:pt x="1661895" y="366963"/>
                </a:lnTo>
                <a:lnTo>
                  <a:pt x="1617125" y="306682"/>
                </a:lnTo>
                <a:lnTo>
                  <a:pt x="1568196" y="244428"/>
                </a:lnTo>
                <a:lnTo>
                  <a:pt x="1512354" y="186830"/>
                </a:lnTo>
                <a:lnTo>
                  <a:pt x="1461537" y="147496"/>
                </a:lnTo>
                <a:lnTo>
                  <a:pt x="1407133" y="105097"/>
                </a:lnTo>
                <a:lnTo>
                  <a:pt x="1363023" y="72761"/>
                </a:lnTo>
                <a:lnTo>
                  <a:pt x="1329489" y="55903"/>
                </a:lnTo>
                <a:lnTo>
                  <a:pt x="1305714" y="37778"/>
                </a:lnTo>
                <a:lnTo>
                  <a:pt x="1293780" y="32896"/>
                </a:lnTo>
                <a:lnTo>
                  <a:pt x="1286042" y="27253"/>
                </a:lnTo>
                <a:lnTo>
                  <a:pt x="1280930" y="25241"/>
                </a:lnTo>
                <a:lnTo>
                  <a:pt x="1254476" y="18624"/>
                </a:lnTo>
                <a:lnTo>
                  <a:pt x="1239787" y="13714"/>
                </a:lnTo>
                <a:lnTo>
                  <a:pt x="1202070" y="10303"/>
                </a:lnTo>
                <a:lnTo>
                  <a:pt x="1197009" y="11400"/>
                </a:lnTo>
                <a:lnTo>
                  <a:pt x="1193635" y="13402"/>
                </a:lnTo>
                <a:lnTo>
                  <a:pt x="1191386" y="16006"/>
                </a:lnTo>
                <a:lnTo>
                  <a:pt x="1188617" y="17743"/>
                </a:lnTo>
                <a:lnTo>
                  <a:pt x="1175458" y="212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5"/>
          <p:cNvSpPr/>
          <p:nvPr/>
        </p:nvSpPr>
        <p:spPr>
          <a:xfrm>
            <a:off x="4949190" y="4025474"/>
            <a:ext cx="74821" cy="66187"/>
          </a:xfrm>
          <a:custGeom>
            <a:avLst/>
            <a:gdLst/>
            <a:ahLst/>
            <a:cxnLst/>
            <a:rect l="0" t="0" r="0" b="0"/>
            <a:pathLst>
              <a:path w="74821" h="66187">
                <a:moveTo>
                  <a:pt x="0" y="43605"/>
                </a:moveTo>
                <a:lnTo>
                  <a:pt x="0" y="55741"/>
                </a:lnTo>
                <a:lnTo>
                  <a:pt x="1269" y="59316"/>
                </a:lnTo>
                <a:lnTo>
                  <a:pt x="3386" y="61699"/>
                </a:lnTo>
                <a:lnTo>
                  <a:pt x="9841" y="65524"/>
                </a:lnTo>
                <a:lnTo>
                  <a:pt x="12910" y="65838"/>
                </a:lnTo>
                <a:lnTo>
                  <a:pt x="17497" y="66047"/>
                </a:lnTo>
                <a:lnTo>
                  <a:pt x="23094" y="66186"/>
                </a:lnTo>
                <a:lnTo>
                  <a:pt x="28096" y="65010"/>
                </a:lnTo>
                <a:lnTo>
                  <a:pt x="32701" y="62955"/>
                </a:lnTo>
                <a:lnTo>
                  <a:pt x="37040" y="60315"/>
                </a:lnTo>
                <a:lnTo>
                  <a:pt x="39933" y="57285"/>
                </a:lnTo>
                <a:lnTo>
                  <a:pt x="41862" y="53995"/>
                </a:lnTo>
                <a:lnTo>
                  <a:pt x="43148" y="50532"/>
                </a:lnTo>
                <a:lnTo>
                  <a:pt x="45275" y="48223"/>
                </a:lnTo>
                <a:lnTo>
                  <a:pt x="47963" y="46684"/>
                </a:lnTo>
                <a:lnTo>
                  <a:pt x="51025" y="45658"/>
                </a:lnTo>
                <a:lnTo>
                  <a:pt x="53067" y="42434"/>
                </a:lnTo>
                <a:lnTo>
                  <a:pt x="54428" y="37744"/>
                </a:lnTo>
                <a:lnTo>
                  <a:pt x="56612" y="24104"/>
                </a:lnTo>
                <a:lnTo>
                  <a:pt x="56791" y="21714"/>
                </a:lnTo>
                <a:lnTo>
                  <a:pt x="56911" y="18852"/>
                </a:lnTo>
                <a:lnTo>
                  <a:pt x="56990" y="15673"/>
                </a:lnTo>
                <a:lnTo>
                  <a:pt x="55773" y="13553"/>
                </a:lnTo>
                <a:lnTo>
                  <a:pt x="53692" y="12141"/>
                </a:lnTo>
                <a:lnTo>
                  <a:pt x="51035" y="11199"/>
                </a:lnTo>
                <a:lnTo>
                  <a:pt x="49263" y="9301"/>
                </a:lnTo>
                <a:lnTo>
                  <a:pt x="48082" y="6766"/>
                </a:lnTo>
                <a:lnTo>
                  <a:pt x="47294" y="3806"/>
                </a:lnTo>
                <a:lnTo>
                  <a:pt x="45499" y="3102"/>
                </a:lnTo>
                <a:lnTo>
                  <a:pt x="43033" y="3904"/>
                </a:lnTo>
                <a:lnTo>
                  <a:pt x="40119" y="5707"/>
                </a:lnTo>
                <a:lnTo>
                  <a:pt x="36906" y="6910"/>
                </a:lnTo>
                <a:lnTo>
                  <a:pt x="33493" y="7712"/>
                </a:lnTo>
                <a:lnTo>
                  <a:pt x="29949" y="8246"/>
                </a:lnTo>
                <a:lnTo>
                  <a:pt x="27586" y="9873"/>
                </a:lnTo>
                <a:lnTo>
                  <a:pt x="26010" y="12227"/>
                </a:lnTo>
                <a:lnTo>
                  <a:pt x="24960" y="15066"/>
                </a:lnTo>
                <a:lnTo>
                  <a:pt x="22990" y="16959"/>
                </a:lnTo>
                <a:lnTo>
                  <a:pt x="20407" y="18221"/>
                </a:lnTo>
                <a:lnTo>
                  <a:pt x="17414" y="19063"/>
                </a:lnTo>
                <a:lnTo>
                  <a:pt x="15419" y="20894"/>
                </a:lnTo>
                <a:lnTo>
                  <a:pt x="14089" y="23384"/>
                </a:lnTo>
                <a:lnTo>
                  <a:pt x="13202" y="26315"/>
                </a:lnTo>
                <a:lnTo>
                  <a:pt x="12612" y="29538"/>
                </a:lnTo>
                <a:lnTo>
                  <a:pt x="12218" y="32958"/>
                </a:lnTo>
                <a:lnTo>
                  <a:pt x="11585" y="41502"/>
                </a:lnTo>
                <a:lnTo>
                  <a:pt x="11499" y="46057"/>
                </a:lnTo>
                <a:lnTo>
                  <a:pt x="11443" y="59330"/>
                </a:lnTo>
                <a:lnTo>
                  <a:pt x="12709" y="61708"/>
                </a:lnTo>
                <a:lnTo>
                  <a:pt x="14822" y="63294"/>
                </a:lnTo>
                <a:lnTo>
                  <a:pt x="17501" y="64351"/>
                </a:lnTo>
                <a:lnTo>
                  <a:pt x="20557" y="65056"/>
                </a:lnTo>
                <a:lnTo>
                  <a:pt x="23865" y="65526"/>
                </a:lnTo>
                <a:lnTo>
                  <a:pt x="27340" y="65839"/>
                </a:lnTo>
                <a:lnTo>
                  <a:pt x="30926" y="64778"/>
                </a:lnTo>
                <a:lnTo>
                  <a:pt x="34587" y="62800"/>
                </a:lnTo>
                <a:lnTo>
                  <a:pt x="38298" y="60212"/>
                </a:lnTo>
                <a:lnTo>
                  <a:pt x="40772" y="57217"/>
                </a:lnTo>
                <a:lnTo>
                  <a:pt x="42421" y="53949"/>
                </a:lnTo>
                <a:lnTo>
                  <a:pt x="43521" y="50502"/>
                </a:lnTo>
                <a:lnTo>
                  <a:pt x="45524" y="48203"/>
                </a:lnTo>
                <a:lnTo>
                  <a:pt x="48129" y="46670"/>
                </a:lnTo>
                <a:lnTo>
                  <a:pt x="51136" y="45649"/>
                </a:lnTo>
                <a:lnTo>
                  <a:pt x="53141" y="43698"/>
                </a:lnTo>
                <a:lnTo>
                  <a:pt x="54477" y="41127"/>
                </a:lnTo>
                <a:lnTo>
                  <a:pt x="55368" y="38143"/>
                </a:lnTo>
                <a:lnTo>
                  <a:pt x="57232" y="34884"/>
                </a:lnTo>
                <a:lnTo>
                  <a:pt x="59744" y="31441"/>
                </a:lnTo>
                <a:lnTo>
                  <a:pt x="66834" y="22858"/>
                </a:lnTo>
                <a:lnTo>
                  <a:pt x="68686" y="20884"/>
                </a:lnTo>
                <a:lnTo>
                  <a:pt x="74130" y="15304"/>
                </a:lnTo>
                <a:lnTo>
                  <a:pt x="74820" y="12038"/>
                </a:lnTo>
                <a:lnTo>
                  <a:pt x="74010" y="8590"/>
                </a:lnTo>
                <a:lnTo>
                  <a:pt x="72200" y="5022"/>
                </a:lnTo>
                <a:lnTo>
                  <a:pt x="68453" y="2643"/>
                </a:lnTo>
                <a:lnTo>
                  <a:pt x="63415" y="1057"/>
                </a:lnTo>
                <a:lnTo>
                  <a:pt x="57517" y="0"/>
                </a:lnTo>
                <a:lnTo>
                  <a:pt x="53584" y="565"/>
                </a:lnTo>
                <a:lnTo>
                  <a:pt x="50963" y="2212"/>
                </a:lnTo>
                <a:lnTo>
                  <a:pt x="49215" y="4580"/>
                </a:lnTo>
                <a:lnTo>
                  <a:pt x="45510" y="6158"/>
                </a:lnTo>
                <a:lnTo>
                  <a:pt x="40500" y="7211"/>
                </a:lnTo>
                <a:lnTo>
                  <a:pt x="34620" y="7913"/>
                </a:lnTo>
                <a:lnTo>
                  <a:pt x="29429" y="9650"/>
                </a:lnTo>
                <a:lnTo>
                  <a:pt x="24699" y="12078"/>
                </a:lnTo>
                <a:lnTo>
                  <a:pt x="14051" y="19033"/>
                </a:lnTo>
                <a:lnTo>
                  <a:pt x="11907" y="19604"/>
                </a:lnTo>
                <a:lnTo>
                  <a:pt x="9208" y="19985"/>
                </a:lnTo>
                <a:lnTo>
                  <a:pt x="6139" y="20238"/>
                </a:lnTo>
                <a:lnTo>
                  <a:pt x="4092" y="21677"/>
                </a:lnTo>
                <a:lnTo>
                  <a:pt x="2728" y="23907"/>
                </a:lnTo>
                <a:lnTo>
                  <a:pt x="0" y="321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6"/>
          <p:cNvSpPr/>
          <p:nvPr/>
        </p:nvSpPr>
        <p:spPr>
          <a:xfrm>
            <a:off x="4983479" y="3385020"/>
            <a:ext cx="685620" cy="695490"/>
          </a:xfrm>
          <a:custGeom>
            <a:avLst/>
            <a:gdLst/>
            <a:ahLst/>
            <a:cxnLst/>
            <a:rect l="0" t="0" r="0" b="0"/>
            <a:pathLst>
              <a:path w="685620" h="695490">
                <a:moveTo>
                  <a:pt x="0" y="695489"/>
                </a:moveTo>
                <a:lnTo>
                  <a:pt x="116469" y="579020"/>
                </a:lnTo>
                <a:lnTo>
                  <a:pt x="131351" y="560752"/>
                </a:lnTo>
                <a:lnTo>
                  <a:pt x="143468" y="544166"/>
                </a:lnTo>
                <a:lnTo>
                  <a:pt x="157321" y="528328"/>
                </a:lnTo>
                <a:lnTo>
                  <a:pt x="171944" y="512822"/>
                </a:lnTo>
                <a:lnTo>
                  <a:pt x="186910" y="498734"/>
                </a:lnTo>
                <a:lnTo>
                  <a:pt x="202028" y="488239"/>
                </a:lnTo>
                <a:lnTo>
                  <a:pt x="213827" y="475955"/>
                </a:lnTo>
                <a:lnTo>
                  <a:pt x="218752" y="469123"/>
                </a:lnTo>
                <a:lnTo>
                  <a:pt x="230996" y="458146"/>
                </a:lnTo>
                <a:lnTo>
                  <a:pt x="237818" y="453440"/>
                </a:lnTo>
                <a:lnTo>
                  <a:pt x="252525" y="438873"/>
                </a:lnTo>
                <a:lnTo>
                  <a:pt x="358199" y="326402"/>
                </a:lnTo>
                <a:lnTo>
                  <a:pt x="475387" y="208676"/>
                </a:lnTo>
                <a:lnTo>
                  <a:pt x="490915" y="191877"/>
                </a:lnTo>
                <a:lnTo>
                  <a:pt x="525101" y="152891"/>
                </a:lnTo>
                <a:lnTo>
                  <a:pt x="541838" y="135637"/>
                </a:lnTo>
                <a:lnTo>
                  <a:pt x="558075" y="120325"/>
                </a:lnTo>
                <a:lnTo>
                  <a:pt x="596366" y="86577"/>
                </a:lnTo>
                <a:lnTo>
                  <a:pt x="616983" y="66930"/>
                </a:lnTo>
                <a:lnTo>
                  <a:pt x="620872" y="63090"/>
                </a:lnTo>
                <a:lnTo>
                  <a:pt x="624735" y="60530"/>
                </a:lnTo>
                <a:lnTo>
                  <a:pt x="632414" y="57685"/>
                </a:lnTo>
                <a:lnTo>
                  <a:pt x="634969" y="55656"/>
                </a:lnTo>
                <a:lnTo>
                  <a:pt x="636673" y="53034"/>
                </a:lnTo>
                <a:lnTo>
                  <a:pt x="637809" y="50016"/>
                </a:lnTo>
                <a:lnTo>
                  <a:pt x="642458" y="43276"/>
                </a:lnTo>
                <a:lnTo>
                  <a:pt x="649722" y="34668"/>
                </a:lnTo>
                <a:lnTo>
                  <a:pt x="651588" y="33962"/>
                </a:lnTo>
                <a:lnTo>
                  <a:pt x="657049" y="33177"/>
                </a:lnTo>
                <a:lnTo>
                  <a:pt x="659013" y="31698"/>
                </a:lnTo>
                <a:lnTo>
                  <a:pt x="660322" y="29442"/>
                </a:lnTo>
                <a:lnTo>
                  <a:pt x="662423" y="22763"/>
                </a:lnTo>
                <a:lnTo>
                  <a:pt x="668855" y="15539"/>
                </a:lnTo>
                <a:lnTo>
                  <a:pt x="671964" y="13589"/>
                </a:lnTo>
                <a:lnTo>
                  <a:pt x="678804" y="11423"/>
                </a:lnTo>
                <a:lnTo>
                  <a:pt x="681136" y="9575"/>
                </a:lnTo>
                <a:lnTo>
                  <a:pt x="682691" y="7073"/>
                </a:lnTo>
                <a:lnTo>
                  <a:pt x="685186" y="0"/>
                </a:lnTo>
                <a:lnTo>
                  <a:pt x="685391" y="690"/>
                </a:lnTo>
                <a:lnTo>
                  <a:pt x="685619" y="4843"/>
                </a:lnTo>
                <a:lnTo>
                  <a:pt x="684409" y="6458"/>
                </a:lnTo>
                <a:lnTo>
                  <a:pt x="682333" y="7536"/>
                </a:lnTo>
                <a:lnTo>
                  <a:pt x="674371" y="96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7"/>
          <p:cNvSpPr/>
          <p:nvPr/>
        </p:nvSpPr>
        <p:spPr>
          <a:xfrm>
            <a:off x="5017770" y="3464110"/>
            <a:ext cx="148401" cy="227735"/>
          </a:xfrm>
          <a:custGeom>
            <a:avLst/>
            <a:gdLst/>
            <a:ahLst/>
            <a:cxnLst/>
            <a:rect l="0" t="0" r="0" b="0"/>
            <a:pathLst>
              <a:path w="148401" h="227735">
                <a:moveTo>
                  <a:pt x="0" y="113479"/>
                </a:moveTo>
                <a:lnTo>
                  <a:pt x="9840" y="93797"/>
                </a:lnTo>
                <a:lnTo>
                  <a:pt x="14110" y="88645"/>
                </a:lnTo>
                <a:lnTo>
                  <a:pt x="17026" y="85493"/>
                </a:lnTo>
                <a:lnTo>
                  <a:pt x="18971" y="82122"/>
                </a:lnTo>
                <a:lnTo>
                  <a:pt x="20267" y="78604"/>
                </a:lnTo>
                <a:lnTo>
                  <a:pt x="21131" y="74989"/>
                </a:lnTo>
                <a:lnTo>
                  <a:pt x="24247" y="70039"/>
                </a:lnTo>
                <a:lnTo>
                  <a:pt x="28865" y="64199"/>
                </a:lnTo>
                <a:lnTo>
                  <a:pt x="34483" y="57766"/>
                </a:lnTo>
                <a:lnTo>
                  <a:pt x="44112" y="47231"/>
                </a:lnTo>
                <a:lnTo>
                  <a:pt x="53895" y="37046"/>
                </a:lnTo>
                <a:lnTo>
                  <a:pt x="66710" y="24053"/>
                </a:lnTo>
                <a:lnTo>
                  <a:pt x="73683" y="18301"/>
                </a:lnTo>
                <a:lnTo>
                  <a:pt x="80872" y="13197"/>
                </a:lnTo>
                <a:lnTo>
                  <a:pt x="101582" y="0"/>
                </a:lnTo>
                <a:lnTo>
                  <a:pt x="98911" y="2931"/>
                </a:lnTo>
                <a:lnTo>
                  <a:pt x="79741" y="22295"/>
                </a:lnTo>
                <a:lnTo>
                  <a:pt x="73481" y="29830"/>
                </a:lnTo>
                <a:lnTo>
                  <a:pt x="66767" y="38663"/>
                </a:lnTo>
                <a:lnTo>
                  <a:pt x="59751" y="48362"/>
                </a:lnTo>
                <a:lnTo>
                  <a:pt x="53804" y="54828"/>
                </a:lnTo>
                <a:lnTo>
                  <a:pt x="48569" y="59138"/>
                </a:lnTo>
                <a:lnTo>
                  <a:pt x="43809" y="62012"/>
                </a:lnTo>
                <a:lnTo>
                  <a:pt x="40636" y="65198"/>
                </a:lnTo>
                <a:lnTo>
                  <a:pt x="38520" y="68592"/>
                </a:lnTo>
                <a:lnTo>
                  <a:pt x="37110" y="72124"/>
                </a:lnTo>
                <a:lnTo>
                  <a:pt x="34900" y="75749"/>
                </a:lnTo>
                <a:lnTo>
                  <a:pt x="32157" y="79436"/>
                </a:lnTo>
                <a:lnTo>
                  <a:pt x="29057" y="83164"/>
                </a:lnTo>
                <a:lnTo>
                  <a:pt x="26992" y="86919"/>
                </a:lnTo>
                <a:lnTo>
                  <a:pt x="25614" y="90693"/>
                </a:lnTo>
                <a:lnTo>
                  <a:pt x="24696" y="94478"/>
                </a:lnTo>
                <a:lnTo>
                  <a:pt x="24084" y="98272"/>
                </a:lnTo>
                <a:lnTo>
                  <a:pt x="23676" y="102071"/>
                </a:lnTo>
                <a:lnTo>
                  <a:pt x="23021" y="111226"/>
                </a:lnTo>
                <a:lnTo>
                  <a:pt x="22932" y="115865"/>
                </a:lnTo>
                <a:lnTo>
                  <a:pt x="22874" y="129190"/>
                </a:lnTo>
                <a:lnTo>
                  <a:pt x="21599" y="132844"/>
                </a:lnTo>
                <a:lnTo>
                  <a:pt x="19479" y="136549"/>
                </a:lnTo>
                <a:lnTo>
                  <a:pt x="13020" y="145553"/>
                </a:lnTo>
                <a:lnTo>
                  <a:pt x="12136" y="150171"/>
                </a:lnTo>
                <a:lnTo>
                  <a:pt x="11744" y="156457"/>
                </a:lnTo>
                <a:lnTo>
                  <a:pt x="11569" y="163484"/>
                </a:lnTo>
                <a:lnTo>
                  <a:pt x="11442" y="179843"/>
                </a:lnTo>
                <a:lnTo>
                  <a:pt x="12708" y="180582"/>
                </a:lnTo>
                <a:lnTo>
                  <a:pt x="14822" y="181075"/>
                </a:lnTo>
                <a:lnTo>
                  <a:pt x="17501" y="181403"/>
                </a:lnTo>
                <a:lnTo>
                  <a:pt x="19287" y="180352"/>
                </a:lnTo>
                <a:lnTo>
                  <a:pt x="20478" y="178381"/>
                </a:lnTo>
                <a:lnTo>
                  <a:pt x="21272" y="175797"/>
                </a:lnTo>
                <a:lnTo>
                  <a:pt x="25541" y="169539"/>
                </a:lnTo>
                <a:lnTo>
                  <a:pt x="32562" y="161242"/>
                </a:lnTo>
                <a:lnTo>
                  <a:pt x="36908" y="156721"/>
                </a:lnTo>
                <a:lnTo>
                  <a:pt x="39846" y="153737"/>
                </a:lnTo>
                <a:lnTo>
                  <a:pt x="44343" y="150478"/>
                </a:lnTo>
                <a:lnTo>
                  <a:pt x="49882" y="147035"/>
                </a:lnTo>
                <a:lnTo>
                  <a:pt x="56114" y="143470"/>
                </a:lnTo>
                <a:lnTo>
                  <a:pt x="69813" y="136122"/>
                </a:lnTo>
                <a:lnTo>
                  <a:pt x="77022" y="132384"/>
                </a:lnTo>
                <a:lnTo>
                  <a:pt x="83098" y="129893"/>
                </a:lnTo>
                <a:lnTo>
                  <a:pt x="88418" y="128231"/>
                </a:lnTo>
                <a:lnTo>
                  <a:pt x="93235" y="127125"/>
                </a:lnTo>
                <a:lnTo>
                  <a:pt x="98987" y="126386"/>
                </a:lnTo>
                <a:lnTo>
                  <a:pt x="105361" y="125894"/>
                </a:lnTo>
                <a:lnTo>
                  <a:pt x="121706" y="125104"/>
                </a:lnTo>
                <a:lnTo>
                  <a:pt x="124318" y="126309"/>
                </a:lnTo>
                <a:lnTo>
                  <a:pt x="127328" y="128383"/>
                </a:lnTo>
                <a:lnTo>
                  <a:pt x="130605" y="131035"/>
                </a:lnTo>
                <a:lnTo>
                  <a:pt x="134060" y="134073"/>
                </a:lnTo>
                <a:lnTo>
                  <a:pt x="137633" y="137369"/>
                </a:lnTo>
                <a:lnTo>
                  <a:pt x="141285" y="140836"/>
                </a:lnTo>
                <a:lnTo>
                  <a:pt x="143720" y="144417"/>
                </a:lnTo>
                <a:lnTo>
                  <a:pt x="145343" y="148074"/>
                </a:lnTo>
                <a:lnTo>
                  <a:pt x="146426" y="151782"/>
                </a:lnTo>
                <a:lnTo>
                  <a:pt x="147147" y="155525"/>
                </a:lnTo>
                <a:lnTo>
                  <a:pt x="147628" y="159290"/>
                </a:lnTo>
                <a:lnTo>
                  <a:pt x="147948" y="163070"/>
                </a:lnTo>
                <a:lnTo>
                  <a:pt x="148162" y="168129"/>
                </a:lnTo>
                <a:lnTo>
                  <a:pt x="148400" y="180525"/>
                </a:lnTo>
                <a:lnTo>
                  <a:pt x="147193" y="186116"/>
                </a:lnTo>
                <a:lnTo>
                  <a:pt x="145118" y="191114"/>
                </a:lnTo>
                <a:lnTo>
                  <a:pt x="138731" y="202192"/>
                </a:lnTo>
                <a:lnTo>
                  <a:pt x="134472" y="207094"/>
                </a:lnTo>
                <a:lnTo>
                  <a:pt x="131557" y="210179"/>
                </a:lnTo>
                <a:lnTo>
                  <a:pt x="128345" y="212236"/>
                </a:lnTo>
                <a:lnTo>
                  <a:pt x="124933" y="213607"/>
                </a:lnTo>
                <a:lnTo>
                  <a:pt x="121389" y="214521"/>
                </a:lnTo>
                <a:lnTo>
                  <a:pt x="117756" y="216401"/>
                </a:lnTo>
                <a:lnTo>
                  <a:pt x="114064" y="218924"/>
                </a:lnTo>
                <a:lnTo>
                  <a:pt x="110332" y="221875"/>
                </a:lnTo>
                <a:lnTo>
                  <a:pt x="106574" y="223843"/>
                </a:lnTo>
                <a:lnTo>
                  <a:pt x="102800" y="225156"/>
                </a:lnTo>
                <a:lnTo>
                  <a:pt x="99013" y="226030"/>
                </a:lnTo>
                <a:lnTo>
                  <a:pt x="95219" y="226613"/>
                </a:lnTo>
                <a:lnTo>
                  <a:pt x="91419" y="227002"/>
                </a:lnTo>
                <a:lnTo>
                  <a:pt x="82263" y="227626"/>
                </a:lnTo>
                <a:lnTo>
                  <a:pt x="68542" y="227734"/>
                </a:lnTo>
                <a:lnTo>
                  <a:pt x="63474" y="226479"/>
                </a:lnTo>
                <a:lnTo>
                  <a:pt x="58826" y="224372"/>
                </a:lnTo>
                <a:lnTo>
                  <a:pt x="54457" y="221698"/>
                </a:lnTo>
                <a:lnTo>
                  <a:pt x="50275" y="219915"/>
                </a:lnTo>
                <a:lnTo>
                  <a:pt x="46216" y="218727"/>
                </a:lnTo>
                <a:lnTo>
                  <a:pt x="36645" y="216819"/>
                </a:lnTo>
                <a:lnTo>
                  <a:pt x="34590" y="216663"/>
                </a:lnTo>
                <a:lnTo>
                  <a:pt x="31950" y="216558"/>
                </a:lnTo>
                <a:lnTo>
                  <a:pt x="22859" y="216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8"/>
          <p:cNvSpPr/>
          <p:nvPr/>
        </p:nvSpPr>
        <p:spPr>
          <a:xfrm>
            <a:off x="7383933" y="3835368"/>
            <a:ext cx="56998" cy="50638"/>
          </a:xfrm>
          <a:custGeom>
            <a:avLst/>
            <a:gdLst/>
            <a:ahLst/>
            <a:cxnLst/>
            <a:rect l="0" t="0" r="0" b="0"/>
            <a:pathLst>
              <a:path w="56998" h="50638">
                <a:moveTo>
                  <a:pt x="56997" y="16541"/>
                </a:moveTo>
                <a:lnTo>
                  <a:pt x="46037" y="16541"/>
                </a:lnTo>
                <a:lnTo>
                  <a:pt x="45880" y="15271"/>
                </a:lnTo>
                <a:lnTo>
                  <a:pt x="45776" y="13155"/>
                </a:lnTo>
                <a:lnTo>
                  <a:pt x="45608" y="6700"/>
                </a:lnTo>
                <a:lnTo>
                  <a:pt x="44324" y="6171"/>
                </a:lnTo>
                <a:lnTo>
                  <a:pt x="42198" y="5818"/>
                </a:lnTo>
                <a:lnTo>
                  <a:pt x="39511" y="5582"/>
                </a:lnTo>
                <a:lnTo>
                  <a:pt x="36449" y="5425"/>
                </a:lnTo>
                <a:lnTo>
                  <a:pt x="24767" y="5153"/>
                </a:lnTo>
                <a:lnTo>
                  <a:pt x="13046" y="5115"/>
                </a:lnTo>
                <a:lnTo>
                  <a:pt x="11186" y="6384"/>
                </a:lnTo>
                <a:lnTo>
                  <a:pt x="8677" y="8500"/>
                </a:lnTo>
                <a:lnTo>
                  <a:pt x="1591" y="14953"/>
                </a:lnTo>
                <a:lnTo>
                  <a:pt x="1010" y="16753"/>
                </a:lnTo>
                <a:lnTo>
                  <a:pt x="621" y="19222"/>
                </a:lnTo>
                <a:lnTo>
                  <a:pt x="363" y="22139"/>
                </a:lnTo>
                <a:lnTo>
                  <a:pt x="191" y="25353"/>
                </a:lnTo>
                <a:lnTo>
                  <a:pt x="0" y="32311"/>
                </a:lnTo>
                <a:lnTo>
                  <a:pt x="1219" y="35945"/>
                </a:lnTo>
                <a:lnTo>
                  <a:pt x="3301" y="39637"/>
                </a:lnTo>
                <a:lnTo>
                  <a:pt x="9701" y="48620"/>
                </a:lnTo>
                <a:lnTo>
                  <a:pt x="11496" y="49357"/>
                </a:lnTo>
                <a:lnTo>
                  <a:pt x="13963" y="49849"/>
                </a:lnTo>
                <a:lnTo>
                  <a:pt x="16878" y="50177"/>
                </a:lnTo>
                <a:lnTo>
                  <a:pt x="20091" y="50395"/>
                </a:lnTo>
                <a:lnTo>
                  <a:pt x="23503" y="50540"/>
                </a:lnTo>
                <a:lnTo>
                  <a:pt x="27047" y="50637"/>
                </a:lnTo>
                <a:lnTo>
                  <a:pt x="30681" y="49432"/>
                </a:lnTo>
                <a:lnTo>
                  <a:pt x="34373" y="47358"/>
                </a:lnTo>
                <a:lnTo>
                  <a:pt x="43356" y="40973"/>
                </a:lnTo>
                <a:lnTo>
                  <a:pt x="44092" y="39179"/>
                </a:lnTo>
                <a:lnTo>
                  <a:pt x="44584" y="36713"/>
                </a:lnTo>
                <a:lnTo>
                  <a:pt x="44912" y="33800"/>
                </a:lnTo>
                <a:lnTo>
                  <a:pt x="46400" y="30587"/>
                </a:lnTo>
                <a:lnTo>
                  <a:pt x="48662" y="27175"/>
                </a:lnTo>
                <a:lnTo>
                  <a:pt x="51441" y="23630"/>
                </a:lnTo>
                <a:lnTo>
                  <a:pt x="53292" y="19997"/>
                </a:lnTo>
                <a:lnTo>
                  <a:pt x="54527" y="16306"/>
                </a:lnTo>
                <a:lnTo>
                  <a:pt x="55350" y="12574"/>
                </a:lnTo>
                <a:lnTo>
                  <a:pt x="54629" y="8817"/>
                </a:lnTo>
                <a:lnTo>
                  <a:pt x="52878" y="5042"/>
                </a:lnTo>
                <a:lnTo>
                  <a:pt x="50441" y="1255"/>
                </a:lnTo>
                <a:lnTo>
                  <a:pt x="48816" y="0"/>
                </a:lnTo>
                <a:lnTo>
                  <a:pt x="47733" y="434"/>
                </a:lnTo>
                <a:lnTo>
                  <a:pt x="47011" y="1993"/>
                </a:lnTo>
                <a:lnTo>
                  <a:pt x="45260" y="3033"/>
                </a:lnTo>
                <a:lnTo>
                  <a:pt x="42822" y="3725"/>
                </a:lnTo>
                <a:lnTo>
                  <a:pt x="39927" y="4187"/>
                </a:lnTo>
                <a:lnTo>
                  <a:pt x="37996" y="5765"/>
                </a:lnTo>
                <a:lnTo>
                  <a:pt x="36710" y="8088"/>
                </a:lnTo>
                <a:lnTo>
                  <a:pt x="34645" y="14872"/>
                </a:lnTo>
                <a:lnTo>
                  <a:pt x="34476" y="16698"/>
                </a:lnTo>
                <a:lnTo>
                  <a:pt x="34363" y="19186"/>
                </a:lnTo>
                <a:lnTo>
                  <a:pt x="34136" y="279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9"/>
          <p:cNvSpPr/>
          <p:nvPr/>
        </p:nvSpPr>
        <p:spPr>
          <a:xfrm>
            <a:off x="5017770" y="4057650"/>
            <a:ext cx="205740" cy="45581"/>
          </a:xfrm>
          <a:custGeom>
            <a:avLst/>
            <a:gdLst/>
            <a:ahLst/>
            <a:cxnLst/>
            <a:rect l="0" t="0" r="0" b="0"/>
            <a:pathLst>
              <a:path w="205740" h="45581">
                <a:moveTo>
                  <a:pt x="0" y="34289"/>
                </a:moveTo>
                <a:lnTo>
                  <a:pt x="9840" y="44131"/>
                </a:lnTo>
                <a:lnTo>
                  <a:pt x="14110" y="45013"/>
                </a:lnTo>
                <a:lnTo>
                  <a:pt x="20241" y="45406"/>
                </a:lnTo>
                <a:lnTo>
                  <a:pt x="27199" y="45580"/>
                </a:lnTo>
                <a:lnTo>
                  <a:pt x="30833" y="44356"/>
                </a:lnTo>
                <a:lnTo>
                  <a:pt x="34525" y="42271"/>
                </a:lnTo>
                <a:lnTo>
                  <a:pt x="38257" y="39610"/>
                </a:lnTo>
                <a:lnTo>
                  <a:pt x="49634" y="35297"/>
                </a:lnTo>
                <a:lnTo>
                  <a:pt x="66109" y="29881"/>
                </a:lnTo>
                <a:lnTo>
                  <a:pt x="85983" y="23730"/>
                </a:lnTo>
                <a:lnTo>
                  <a:pt x="101772" y="19630"/>
                </a:lnTo>
                <a:lnTo>
                  <a:pt x="114838" y="16897"/>
                </a:lnTo>
                <a:lnTo>
                  <a:pt x="126088" y="15074"/>
                </a:lnTo>
                <a:lnTo>
                  <a:pt x="136129" y="12589"/>
                </a:lnTo>
                <a:lnTo>
                  <a:pt x="145362" y="9662"/>
                </a:lnTo>
                <a:lnTo>
                  <a:pt x="154058" y="6442"/>
                </a:lnTo>
                <a:lnTo>
                  <a:pt x="162395" y="4294"/>
                </a:lnTo>
                <a:lnTo>
                  <a:pt x="170493" y="286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0"/>
          <p:cNvSpPr/>
          <p:nvPr/>
        </p:nvSpPr>
        <p:spPr>
          <a:xfrm>
            <a:off x="5474970" y="4023359"/>
            <a:ext cx="194310" cy="11431"/>
          </a:xfrm>
          <a:custGeom>
            <a:avLst/>
            <a:gdLst/>
            <a:ahLst/>
            <a:cxnLst/>
            <a:rect l="0" t="0" r="0" b="0"/>
            <a:pathLst>
              <a:path w="194310" h="11431">
                <a:moveTo>
                  <a:pt x="0" y="0"/>
                </a:moveTo>
                <a:lnTo>
                  <a:pt x="58627" y="0"/>
                </a:lnTo>
                <a:lnTo>
                  <a:pt x="65755" y="1270"/>
                </a:lnTo>
                <a:lnTo>
                  <a:pt x="74316" y="3387"/>
                </a:lnTo>
                <a:lnTo>
                  <a:pt x="83834" y="6069"/>
                </a:lnTo>
                <a:lnTo>
                  <a:pt x="91449" y="7856"/>
                </a:lnTo>
                <a:lnTo>
                  <a:pt x="97796" y="9047"/>
                </a:lnTo>
                <a:lnTo>
                  <a:pt x="103297" y="9842"/>
                </a:lnTo>
                <a:lnTo>
                  <a:pt x="109505" y="10371"/>
                </a:lnTo>
                <a:lnTo>
                  <a:pt x="116183" y="10724"/>
                </a:lnTo>
                <a:lnTo>
                  <a:pt x="133016" y="11291"/>
                </a:lnTo>
                <a:lnTo>
                  <a:pt x="145466" y="11403"/>
                </a:lnTo>
                <a:lnTo>
                  <a:pt x="19430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1"/>
          <p:cNvSpPr/>
          <p:nvPr/>
        </p:nvSpPr>
        <p:spPr>
          <a:xfrm>
            <a:off x="5955029" y="3931920"/>
            <a:ext cx="228601" cy="34290"/>
          </a:xfrm>
          <a:custGeom>
            <a:avLst/>
            <a:gdLst/>
            <a:ahLst/>
            <a:cxnLst/>
            <a:rect l="0" t="0" r="0" b="0"/>
            <a:pathLst>
              <a:path w="228601" h="34290">
                <a:moveTo>
                  <a:pt x="0" y="34289"/>
                </a:moveTo>
                <a:lnTo>
                  <a:pt x="31819" y="34289"/>
                </a:lnTo>
                <a:lnTo>
                  <a:pt x="38993" y="33019"/>
                </a:lnTo>
                <a:lnTo>
                  <a:pt x="46315" y="30903"/>
                </a:lnTo>
                <a:lnTo>
                  <a:pt x="53737" y="28222"/>
                </a:lnTo>
                <a:lnTo>
                  <a:pt x="61225" y="26434"/>
                </a:lnTo>
                <a:lnTo>
                  <a:pt x="68757" y="25243"/>
                </a:lnTo>
                <a:lnTo>
                  <a:pt x="76318" y="24448"/>
                </a:lnTo>
                <a:lnTo>
                  <a:pt x="82629" y="22649"/>
                </a:lnTo>
                <a:lnTo>
                  <a:pt x="88106" y="20179"/>
                </a:lnTo>
                <a:lnTo>
                  <a:pt x="93028" y="17262"/>
                </a:lnTo>
                <a:lnTo>
                  <a:pt x="105198" y="14048"/>
                </a:lnTo>
                <a:lnTo>
                  <a:pt x="122203" y="10635"/>
                </a:lnTo>
                <a:lnTo>
                  <a:pt x="142428" y="7090"/>
                </a:lnTo>
                <a:lnTo>
                  <a:pt x="157182" y="4726"/>
                </a:lnTo>
                <a:lnTo>
                  <a:pt x="168289" y="315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2"/>
          <p:cNvSpPr/>
          <p:nvPr/>
        </p:nvSpPr>
        <p:spPr>
          <a:xfrm>
            <a:off x="6480809" y="3863339"/>
            <a:ext cx="285751" cy="52307"/>
          </a:xfrm>
          <a:custGeom>
            <a:avLst/>
            <a:gdLst/>
            <a:ahLst/>
            <a:cxnLst/>
            <a:rect l="0" t="0" r="0" b="0"/>
            <a:pathLst>
              <a:path w="285751" h="52307">
                <a:moveTo>
                  <a:pt x="0" y="45720"/>
                </a:moveTo>
                <a:lnTo>
                  <a:pt x="25751" y="45720"/>
                </a:lnTo>
                <a:lnTo>
                  <a:pt x="29868" y="46990"/>
                </a:lnTo>
                <a:lnTo>
                  <a:pt x="33882" y="49107"/>
                </a:lnTo>
                <a:lnTo>
                  <a:pt x="37828" y="51789"/>
                </a:lnTo>
                <a:lnTo>
                  <a:pt x="45539" y="52306"/>
                </a:lnTo>
                <a:lnTo>
                  <a:pt x="55760" y="51380"/>
                </a:lnTo>
                <a:lnTo>
                  <a:pt x="67654" y="49494"/>
                </a:lnTo>
                <a:lnTo>
                  <a:pt x="78123" y="48236"/>
                </a:lnTo>
                <a:lnTo>
                  <a:pt x="87642" y="47397"/>
                </a:lnTo>
                <a:lnTo>
                  <a:pt x="96529" y="46838"/>
                </a:lnTo>
                <a:lnTo>
                  <a:pt x="106262" y="45196"/>
                </a:lnTo>
                <a:lnTo>
                  <a:pt x="116561" y="42831"/>
                </a:lnTo>
                <a:lnTo>
                  <a:pt x="127238" y="39984"/>
                </a:lnTo>
                <a:lnTo>
                  <a:pt x="136895" y="36816"/>
                </a:lnTo>
                <a:lnTo>
                  <a:pt x="145874" y="33434"/>
                </a:lnTo>
                <a:lnTo>
                  <a:pt x="154399" y="29910"/>
                </a:lnTo>
                <a:lnTo>
                  <a:pt x="162623" y="27560"/>
                </a:lnTo>
                <a:lnTo>
                  <a:pt x="170646" y="25994"/>
                </a:lnTo>
                <a:lnTo>
                  <a:pt x="178534" y="24949"/>
                </a:lnTo>
                <a:lnTo>
                  <a:pt x="190143" y="21713"/>
                </a:lnTo>
                <a:lnTo>
                  <a:pt x="204232" y="17015"/>
                </a:lnTo>
                <a:lnTo>
                  <a:pt x="219975" y="11344"/>
                </a:lnTo>
                <a:lnTo>
                  <a:pt x="231740" y="7563"/>
                </a:lnTo>
                <a:lnTo>
                  <a:pt x="240854" y="5042"/>
                </a:lnTo>
                <a:lnTo>
                  <a:pt x="248199" y="3362"/>
                </a:lnTo>
                <a:lnTo>
                  <a:pt x="255637" y="2241"/>
                </a:lnTo>
                <a:lnTo>
                  <a:pt x="263135" y="149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3"/>
          <p:cNvSpPr/>
          <p:nvPr/>
        </p:nvSpPr>
        <p:spPr>
          <a:xfrm>
            <a:off x="7018019" y="3863339"/>
            <a:ext cx="228601" cy="22722"/>
          </a:xfrm>
          <a:custGeom>
            <a:avLst/>
            <a:gdLst/>
            <a:ahLst/>
            <a:cxnLst/>
            <a:rect l="0" t="0" r="0" b="0"/>
            <a:pathLst>
              <a:path w="228601" h="22722">
                <a:moveTo>
                  <a:pt x="0" y="11431"/>
                </a:moveTo>
                <a:lnTo>
                  <a:pt x="12137" y="17498"/>
                </a:lnTo>
                <a:lnTo>
                  <a:pt x="18251" y="19286"/>
                </a:lnTo>
                <a:lnTo>
                  <a:pt x="24868" y="20477"/>
                </a:lnTo>
                <a:lnTo>
                  <a:pt x="31818" y="21271"/>
                </a:lnTo>
                <a:lnTo>
                  <a:pt x="37723" y="21801"/>
                </a:lnTo>
                <a:lnTo>
                  <a:pt x="42929" y="22154"/>
                </a:lnTo>
                <a:lnTo>
                  <a:pt x="47669" y="22390"/>
                </a:lnTo>
                <a:lnTo>
                  <a:pt x="90747" y="22721"/>
                </a:lnTo>
                <a:lnTo>
                  <a:pt x="111299" y="21497"/>
                </a:lnTo>
                <a:lnTo>
                  <a:pt x="133889" y="19411"/>
                </a:lnTo>
                <a:lnTo>
                  <a:pt x="157839" y="16751"/>
                </a:lnTo>
                <a:lnTo>
                  <a:pt x="175077" y="13708"/>
                </a:lnTo>
                <a:lnTo>
                  <a:pt x="187838" y="10409"/>
                </a:lnTo>
                <a:lnTo>
                  <a:pt x="197615" y="6939"/>
                </a:lnTo>
                <a:lnTo>
                  <a:pt x="205403" y="4626"/>
                </a:lnTo>
                <a:lnTo>
                  <a:pt x="211866" y="308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4"/>
          <p:cNvSpPr/>
          <p:nvPr/>
        </p:nvSpPr>
        <p:spPr>
          <a:xfrm>
            <a:off x="6252209" y="4034789"/>
            <a:ext cx="45721" cy="297182"/>
          </a:xfrm>
          <a:custGeom>
            <a:avLst/>
            <a:gdLst/>
            <a:ahLst/>
            <a:cxnLst/>
            <a:rect l="0" t="0" r="0" b="0"/>
            <a:pathLst>
              <a:path w="45721" h="297182">
                <a:moveTo>
                  <a:pt x="0" y="0"/>
                </a:moveTo>
                <a:lnTo>
                  <a:pt x="0" y="18204"/>
                </a:lnTo>
                <a:lnTo>
                  <a:pt x="1271" y="32456"/>
                </a:lnTo>
                <a:lnTo>
                  <a:pt x="15909" y="156377"/>
                </a:lnTo>
                <a:lnTo>
                  <a:pt x="19496" y="179181"/>
                </a:lnTo>
                <a:lnTo>
                  <a:pt x="23157" y="196924"/>
                </a:lnTo>
                <a:lnTo>
                  <a:pt x="26868" y="211293"/>
                </a:lnTo>
                <a:lnTo>
                  <a:pt x="29343" y="223412"/>
                </a:lnTo>
                <a:lnTo>
                  <a:pt x="30992" y="234031"/>
                </a:lnTo>
                <a:lnTo>
                  <a:pt x="32091" y="243651"/>
                </a:lnTo>
                <a:lnTo>
                  <a:pt x="32825" y="252604"/>
                </a:lnTo>
                <a:lnTo>
                  <a:pt x="33313" y="261113"/>
                </a:lnTo>
                <a:lnTo>
                  <a:pt x="33639" y="269326"/>
                </a:lnTo>
                <a:lnTo>
                  <a:pt x="35126" y="276070"/>
                </a:lnTo>
                <a:lnTo>
                  <a:pt x="37388" y="281837"/>
                </a:lnTo>
                <a:lnTo>
                  <a:pt x="45720" y="297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5"/>
          <p:cNvSpPr/>
          <p:nvPr/>
        </p:nvSpPr>
        <p:spPr>
          <a:xfrm>
            <a:off x="6377939" y="3989601"/>
            <a:ext cx="228436" cy="273723"/>
          </a:xfrm>
          <a:custGeom>
            <a:avLst/>
            <a:gdLst/>
            <a:ahLst/>
            <a:cxnLst/>
            <a:rect l="0" t="0" r="0" b="0"/>
            <a:pathLst>
              <a:path w="228436" h="273723">
                <a:moveTo>
                  <a:pt x="0" y="56619"/>
                </a:moveTo>
                <a:lnTo>
                  <a:pt x="6069" y="44483"/>
                </a:lnTo>
                <a:lnTo>
                  <a:pt x="9125" y="39638"/>
                </a:lnTo>
                <a:lnTo>
                  <a:pt x="12434" y="35138"/>
                </a:lnTo>
                <a:lnTo>
                  <a:pt x="15909" y="30868"/>
                </a:lnTo>
                <a:lnTo>
                  <a:pt x="20766" y="26752"/>
                </a:lnTo>
                <a:lnTo>
                  <a:pt x="26545" y="22737"/>
                </a:lnTo>
                <a:lnTo>
                  <a:pt x="32936" y="18791"/>
                </a:lnTo>
                <a:lnTo>
                  <a:pt x="38468" y="16160"/>
                </a:lnTo>
                <a:lnTo>
                  <a:pt x="43425" y="14406"/>
                </a:lnTo>
                <a:lnTo>
                  <a:pt x="48000" y="13237"/>
                </a:lnTo>
                <a:lnTo>
                  <a:pt x="53590" y="11188"/>
                </a:lnTo>
                <a:lnTo>
                  <a:pt x="59857" y="8551"/>
                </a:lnTo>
                <a:lnTo>
                  <a:pt x="66575" y="5524"/>
                </a:lnTo>
                <a:lnTo>
                  <a:pt x="72323" y="3505"/>
                </a:lnTo>
                <a:lnTo>
                  <a:pt x="77426" y="2159"/>
                </a:lnTo>
                <a:lnTo>
                  <a:pt x="82097" y="1263"/>
                </a:lnTo>
                <a:lnTo>
                  <a:pt x="87752" y="665"/>
                </a:lnTo>
                <a:lnTo>
                  <a:pt x="94062" y="266"/>
                </a:lnTo>
                <a:lnTo>
                  <a:pt x="100808" y="0"/>
                </a:lnTo>
                <a:lnTo>
                  <a:pt x="107845" y="1093"/>
                </a:lnTo>
                <a:lnTo>
                  <a:pt x="115077" y="3092"/>
                </a:lnTo>
                <a:lnTo>
                  <a:pt x="122438" y="5694"/>
                </a:lnTo>
                <a:lnTo>
                  <a:pt x="128616" y="7429"/>
                </a:lnTo>
                <a:lnTo>
                  <a:pt x="134003" y="8585"/>
                </a:lnTo>
                <a:lnTo>
                  <a:pt x="138866" y="9356"/>
                </a:lnTo>
                <a:lnTo>
                  <a:pt x="142107" y="11140"/>
                </a:lnTo>
                <a:lnTo>
                  <a:pt x="144269" y="13599"/>
                </a:lnTo>
                <a:lnTo>
                  <a:pt x="145710" y="16509"/>
                </a:lnTo>
                <a:lnTo>
                  <a:pt x="147310" y="23129"/>
                </a:lnTo>
                <a:lnTo>
                  <a:pt x="147737" y="26672"/>
                </a:lnTo>
                <a:lnTo>
                  <a:pt x="146751" y="30304"/>
                </a:lnTo>
                <a:lnTo>
                  <a:pt x="142270" y="37727"/>
                </a:lnTo>
                <a:lnTo>
                  <a:pt x="139431" y="45259"/>
                </a:lnTo>
                <a:lnTo>
                  <a:pt x="138674" y="49045"/>
                </a:lnTo>
                <a:lnTo>
                  <a:pt x="135630" y="52840"/>
                </a:lnTo>
                <a:lnTo>
                  <a:pt x="131060" y="56640"/>
                </a:lnTo>
                <a:lnTo>
                  <a:pt x="125473" y="60442"/>
                </a:lnTo>
                <a:lnTo>
                  <a:pt x="119209" y="66788"/>
                </a:lnTo>
                <a:lnTo>
                  <a:pt x="112493" y="74828"/>
                </a:lnTo>
                <a:lnTo>
                  <a:pt x="105475" y="83998"/>
                </a:lnTo>
                <a:lnTo>
                  <a:pt x="99528" y="90111"/>
                </a:lnTo>
                <a:lnTo>
                  <a:pt x="94292" y="94187"/>
                </a:lnTo>
                <a:lnTo>
                  <a:pt x="89531" y="96904"/>
                </a:lnTo>
                <a:lnTo>
                  <a:pt x="83817" y="101256"/>
                </a:lnTo>
                <a:lnTo>
                  <a:pt x="77469" y="106697"/>
                </a:lnTo>
                <a:lnTo>
                  <a:pt x="61164" y="121544"/>
                </a:lnTo>
                <a:lnTo>
                  <a:pt x="61096" y="122762"/>
                </a:lnTo>
                <a:lnTo>
                  <a:pt x="62320" y="123574"/>
                </a:lnTo>
                <a:lnTo>
                  <a:pt x="64407" y="124116"/>
                </a:lnTo>
                <a:lnTo>
                  <a:pt x="65798" y="123207"/>
                </a:lnTo>
                <a:lnTo>
                  <a:pt x="66726" y="121331"/>
                </a:lnTo>
                <a:lnTo>
                  <a:pt x="67344" y="118810"/>
                </a:lnTo>
                <a:lnTo>
                  <a:pt x="70296" y="117129"/>
                </a:lnTo>
                <a:lnTo>
                  <a:pt x="74804" y="116009"/>
                </a:lnTo>
                <a:lnTo>
                  <a:pt x="80350" y="115262"/>
                </a:lnTo>
                <a:lnTo>
                  <a:pt x="85317" y="114764"/>
                </a:lnTo>
                <a:lnTo>
                  <a:pt x="89898" y="114432"/>
                </a:lnTo>
                <a:lnTo>
                  <a:pt x="94222" y="114211"/>
                </a:lnTo>
                <a:lnTo>
                  <a:pt x="100915" y="112793"/>
                </a:lnTo>
                <a:lnTo>
                  <a:pt x="109187" y="110578"/>
                </a:lnTo>
                <a:lnTo>
                  <a:pt x="118511" y="107832"/>
                </a:lnTo>
                <a:lnTo>
                  <a:pt x="125998" y="106000"/>
                </a:lnTo>
                <a:lnTo>
                  <a:pt x="132259" y="104780"/>
                </a:lnTo>
                <a:lnTo>
                  <a:pt x="137702" y="103966"/>
                </a:lnTo>
                <a:lnTo>
                  <a:pt x="143872" y="103423"/>
                </a:lnTo>
                <a:lnTo>
                  <a:pt x="150525" y="103062"/>
                </a:lnTo>
                <a:lnTo>
                  <a:pt x="157500" y="102821"/>
                </a:lnTo>
                <a:lnTo>
                  <a:pt x="165960" y="103930"/>
                </a:lnTo>
                <a:lnTo>
                  <a:pt x="175410" y="105940"/>
                </a:lnTo>
                <a:lnTo>
                  <a:pt x="185520" y="108549"/>
                </a:lnTo>
                <a:lnTo>
                  <a:pt x="193531" y="111559"/>
                </a:lnTo>
                <a:lnTo>
                  <a:pt x="200140" y="114836"/>
                </a:lnTo>
                <a:lnTo>
                  <a:pt x="213806" y="123152"/>
                </a:lnTo>
                <a:lnTo>
                  <a:pt x="219062" y="127675"/>
                </a:lnTo>
                <a:lnTo>
                  <a:pt x="222241" y="130660"/>
                </a:lnTo>
                <a:lnTo>
                  <a:pt x="224361" y="135189"/>
                </a:lnTo>
                <a:lnTo>
                  <a:pt x="225774" y="140749"/>
                </a:lnTo>
                <a:lnTo>
                  <a:pt x="226716" y="146996"/>
                </a:lnTo>
                <a:lnTo>
                  <a:pt x="227344" y="152430"/>
                </a:lnTo>
                <a:lnTo>
                  <a:pt x="227763" y="157323"/>
                </a:lnTo>
                <a:lnTo>
                  <a:pt x="228043" y="161854"/>
                </a:lnTo>
                <a:lnTo>
                  <a:pt x="228353" y="170277"/>
                </a:lnTo>
                <a:lnTo>
                  <a:pt x="228435" y="174301"/>
                </a:lnTo>
                <a:lnTo>
                  <a:pt x="227221" y="179523"/>
                </a:lnTo>
                <a:lnTo>
                  <a:pt x="225140" y="185545"/>
                </a:lnTo>
                <a:lnTo>
                  <a:pt x="222484" y="192099"/>
                </a:lnTo>
                <a:lnTo>
                  <a:pt x="219442" y="197739"/>
                </a:lnTo>
                <a:lnTo>
                  <a:pt x="216146" y="202769"/>
                </a:lnTo>
                <a:lnTo>
                  <a:pt x="212677" y="207392"/>
                </a:lnTo>
                <a:lnTo>
                  <a:pt x="202050" y="222689"/>
                </a:lnTo>
                <a:lnTo>
                  <a:pt x="195660" y="232102"/>
                </a:lnTo>
                <a:lnTo>
                  <a:pt x="190130" y="239648"/>
                </a:lnTo>
                <a:lnTo>
                  <a:pt x="185174" y="245948"/>
                </a:lnTo>
                <a:lnTo>
                  <a:pt x="180599" y="251418"/>
                </a:lnTo>
                <a:lnTo>
                  <a:pt x="173740" y="256335"/>
                </a:lnTo>
                <a:lnTo>
                  <a:pt x="165356" y="260883"/>
                </a:lnTo>
                <a:lnTo>
                  <a:pt x="155958" y="265185"/>
                </a:lnTo>
                <a:lnTo>
                  <a:pt x="148423" y="268053"/>
                </a:lnTo>
                <a:lnTo>
                  <a:pt x="142128" y="269965"/>
                </a:lnTo>
                <a:lnTo>
                  <a:pt x="136662" y="271239"/>
                </a:lnTo>
                <a:lnTo>
                  <a:pt x="131748" y="272089"/>
                </a:lnTo>
                <a:lnTo>
                  <a:pt x="127202" y="272655"/>
                </a:lnTo>
                <a:lnTo>
                  <a:pt x="116849" y="273565"/>
                </a:lnTo>
                <a:lnTo>
                  <a:pt x="112047" y="273689"/>
                </a:lnTo>
                <a:lnTo>
                  <a:pt x="108988" y="273722"/>
                </a:lnTo>
                <a:lnTo>
                  <a:pt x="105678" y="272474"/>
                </a:lnTo>
                <a:lnTo>
                  <a:pt x="98616" y="267701"/>
                </a:lnTo>
                <a:lnTo>
                  <a:pt x="94954" y="264650"/>
                </a:lnTo>
                <a:lnTo>
                  <a:pt x="91242" y="261346"/>
                </a:lnTo>
                <a:lnTo>
                  <a:pt x="87499" y="257874"/>
                </a:lnTo>
                <a:lnTo>
                  <a:pt x="83732" y="255559"/>
                </a:lnTo>
                <a:lnTo>
                  <a:pt x="79952" y="254015"/>
                </a:lnTo>
                <a:lnTo>
                  <a:pt x="76162" y="252986"/>
                </a:lnTo>
                <a:lnTo>
                  <a:pt x="73635" y="251030"/>
                </a:lnTo>
                <a:lnTo>
                  <a:pt x="71950" y="248456"/>
                </a:lnTo>
                <a:lnTo>
                  <a:pt x="68581" y="2394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6"/>
          <p:cNvSpPr/>
          <p:nvPr/>
        </p:nvSpPr>
        <p:spPr>
          <a:xfrm>
            <a:off x="4754879" y="3806189"/>
            <a:ext cx="2743202" cy="1840231"/>
          </a:xfrm>
          <a:custGeom>
            <a:avLst/>
            <a:gdLst/>
            <a:ahLst/>
            <a:cxnLst/>
            <a:rect l="0" t="0" r="0" b="0"/>
            <a:pathLst>
              <a:path w="2743202" h="1840231">
                <a:moveTo>
                  <a:pt x="2743201" y="0"/>
                </a:moveTo>
                <a:lnTo>
                  <a:pt x="2743201" y="6069"/>
                </a:lnTo>
                <a:lnTo>
                  <a:pt x="2740661" y="9126"/>
                </a:lnTo>
                <a:lnTo>
                  <a:pt x="2731065" y="15909"/>
                </a:lnTo>
                <a:lnTo>
                  <a:pt x="2721721" y="19771"/>
                </a:lnTo>
                <a:lnTo>
                  <a:pt x="2709319" y="21945"/>
                </a:lnTo>
                <a:lnTo>
                  <a:pt x="2705373" y="22250"/>
                </a:lnTo>
                <a:lnTo>
                  <a:pt x="2701472" y="23724"/>
                </a:lnTo>
                <a:lnTo>
                  <a:pt x="2688332" y="32648"/>
                </a:lnTo>
                <a:lnTo>
                  <a:pt x="2683678" y="33561"/>
                </a:lnTo>
                <a:lnTo>
                  <a:pt x="2680658" y="33804"/>
                </a:lnTo>
                <a:lnTo>
                  <a:pt x="2677376" y="35236"/>
                </a:lnTo>
                <a:lnTo>
                  <a:pt x="2666688" y="43319"/>
                </a:lnTo>
                <a:lnTo>
                  <a:pt x="2653978" y="55078"/>
                </a:lnTo>
                <a:lnTo>
                  <a:pt x="2651968" y="55769"/>
                </a:lnTo>
                <a:lnTo>
                  <a:pt x="2646349" y="56536"/>
                </a:lnTo>
                <a:lnTo>
                  <a:pt x="2644343" y="58011"/>
                </a:lnTo>
                <a:lnTo>
                  <a:pt x="2643006" y="60264"/>
                </a:lnTo>
                <a:lnTo>
                  <a:pt x="2642114" y="63036"/>
                </a:lnTo>
                <a:lnTo>
                  <a:pt x="2640250" y="64884"/>
                </a:lnTo>
                <a:lnTo>
                  <a:pt x="2637737" y="66116"/>
                </a:lnTo>
                <a:lnTo>
                  <a:pt x="2630646" y="68094"/>
                </a:lnTo>
                <a:lnTo>
                  <a:pt x="2609507" y="86778"/>
                </a:lnTo>
                <a:lnTo>
                  <a:pt x="2602078" y="89368"/>
                </a:lnTo>
                <a:lnTo>
                  <a:pt x="2599589" y="91329"/>
                </a:lnTo>
                <a:lnTo>
                  <a:pt x="2597929" y="93906"/>
                </a:lnTo>
                <a:lnTo>
                  <a:pt x="2596824" y="96894"/>
                </a:lnTo>
                <a:lnTo>
                  <a:pt x="2594815" y="98886"/>
                </a:lnTo>
                <a:lnTo>
                  <a:pt x="2592207" y="100214"/>
                </a:lnTo>
                <a:lnTo>
                  <a:pt x="2584964" y="102346"/>
                </a:lnTo>
                <a:lnTo>
                  <a:pt x="2566553" y="118477"/>
                </a:lnTo>
                <a:lnTo>
                  <a:pt x="2557587" y="122507"/>
                </a:lnTo>
                <a:lnTo>
                  <a:pt x="2541483" y="126363"/>
                </a:lnTo>
                <a:lnTo>
                  <a:pt x="2529904" y="134667"/>
                </a:lnTo>
                <a:lnTo>
                  <a:pt x="2522248" y="141556"/>
                </a:lnTo>
                <a:lnTo>
                  <a:pt x="2518429" y="143900"/>
                </a:lnTo>
                <a:lnTo>
                  <a:pt x="2506986" y="148471"/>
                </a:lnTo>
                <a:lnTo>
                  <a:pt x="2493999" y="158249"/>
                </a:lnTo>
                <a:lnTo>
                  <a:pt x="2489357" y="159233"/>
                </a:lnTo>
                <a:lnTo>
                  <a:pt x="2486341" y="159496"/>
                </a:lnTo>
                <a:lnTo>
                  <a:pt x="2484331" y="160940"/>
                </a:lnTo>
                <a:lnTo>
                  <a:pt x="2482991" y="163174"/>
                </a:lnTo>
                <a:lnTo>
                  <a:pt x="2482098" y="165932"/>
                </a:lnTo>
                <a:lnTo>
                  <a:pt x="2478962" y="167772"/>
                </a:lnTo>
                <a:lnTo>
                  <a:pt x="2396946" y="190394"/>
                </a:lnTo>
                <a:lnTo>
                  <a:pt x="2386956" y="192570"/>
                </a:lnTo>
                <a:lnTo>
                  <a:pt x="2378284" y="196924"/>
                </a:lnTo>
                <a:lnTo>
                  <a:pt x="2374192" y="199862"/>
                </a:lnTo>
                <a:lnTo>
                  <a:pt x="2366260" y="203128"/>
                </a:lnTo>
                <a:lnTo>
                  <a:pt x="2362367" y="203999"/>
                </a:lnTo>
                <a:lnTo>
                  <a:pt x="2354655" y="208353"/>
                </a:lnTo>
                <a:lnTo>
                  <a:pt x="2350819" y="211292"/>
                </a:lnTo>
                <a:lnTo>
                  <a:pt x="2343172" y="214558"/>
                </a:lnTo>
                <a:lnTo>
                  <a:pt x="2339355" y="215429"/>
                </a:lnTo>
                <a:lnTo>
                  <a:pt x="2331727" y="219783"/>
                </a:lnTo>
                <a:lnTo>
                  <a:pt x="2316906" y="229374"/>
                </a:lnTo>
                <a:lnTo>
                  <a:pt x="2301278" y="237926"/>
                </a:lnTo>
                <a:lnTo>
                  <a:pt x="2295754" y="239095"/>
                </a:lnTo>
                <a:lnTo>
                  <a:pt x="2292503" y="239407"/>
                </a:lnTo>
                <a:lnTo>
                  <a:pt x="2289065" y="240885"/>
                </a:lnTo>
                <a:lnTo>
                  <a:pt x="2276730" y="249817"/>
                </a:lnTo>
                <a:lnTo>
                  <a:pt x="2272144" y="250730"/>
                </a:lnTo>
                <a:lnTo>
                  <a:pt x="2269143" y="250973"/>
                </a:lnTo>
                <a:lnTo>
                  <a:pt x="2265873" y="252406"/>
                </a:lnTo>
                <a:lnTo>
                  <a:pt x="2255201" y="259219"/>
                </a:lnTo>
                <a:lnTo>
                  <a:pt x="2206089" y="280610"/>
                </a:lnTo>
                <a:lnTo>
                  <a:pt x="2163796" y="304045"/>
                </a:lnTo>
                <a:lnTo>
                  <a:pt x="2139725" y="314031"/>
                </a:lnTo>
                <a:lnTo>
                  <a:pt x="2110580" y="329690"/>
                </a:lnTo>
                <a:lnTo>
                  <a:pt x="2089962" y="345127"/>
                </a:lnTo>
                <a:lnTo>
                  <a:pt x="2082033" y="351510"/>
                </a:lnTo>
                <a:lnTo>
                  <a:pt x="2064558" y="360974"/>
                </a:lnTo>
                <a:lnTo>
                  <a:pt x="2055078" y="363633"/>
                </a:lnTo>
                <a:lnTo>
                  <a:pt x="2043246" y="371588"/>
                </a:lnTo>
                <a:lnTo>
                  <a:pt x="2022303" y="386961"/>
                </a:lnTo>
                <a:lnTo>
                  <a:pt x="2004606" y="397465"/>
                </a:lnTo>
                <a:lnTo>
                  <a:pt x="1998800" y="398902"/>
                </a:lnTo>
                <a:lnTo>
                  <a:pt x="1995474" y="399284"/>
                </a:lnTo>
                <a:lnTo>
                  <a:pt x="1991985" y="400810"/>
                </a:lnTo>
                <a:lnTo>
                  <a:pt x="1979564" y="409824"/>
                </a:lnTo>
                <a:lnTo>
                  <a:pt x="1922068" y="432939"/>
                </a:lnTo>
                <a:lnTo>
                  <a:pt x="1915550" y="433718"/>
                </a:lnTo>
                <a:lnTo>
                  <a:pt x="1912034" y="435195"/>
                </a:lnTo>
                <a:lnTo>
                  <a:pt x="1901017" y="442073"/>
                </a:lnTo>
                <a:lnTo>
                  <a:pt x="1893493" y="444127"/>
                </a:lnTo>
                <a:lnTo>
                  <a:pt x="1870704" y="445626"/>
                </a:lnTo>
                <a:lnTo>
                  <a:pt x="1866896" y="446944"/>
                </a:lnTo>
                <a:lnTo>
                  <a:pt x="1853918" y="455599"/>
                </a:lnTo>
                <a:lnTo>
                  <a:pt x="1849277" y="456489"/>
                </a:lnTo>
                <a:lnTo>
                  <a:pt x="1846262" y="456726"/>
                </a:lnTo>
                <a:lnTo>
                  <a:pt x="1842981" y="458154"/>
                </a:lnTo>
                <a:lnTo>
                  <a:pt x="1832296" y="464962"/>
                </a:lnTo>
                <a:lnTo>
                  <a:pt x="1819587" y="468147"/>
                </a:lnTo>
                <a:lnTo>
                  <a:pt x="1808683" y="476390"/>
                </a:lnTo>
                <a:lnTo>
                  <a:pt x="1798004" y="480243"/>
                </a:lnTo>
                <a:lnTo>
                  <a:pt x="1783018" y="492279"/>
                </a:lnTo>
                <a:lnTo>
                  <a:pt x="1779229" y="495826"/>
                </a:lnTo>
                <a:lnTo>
                  <a:pt x="1775433" y="498191"/>
                </a:lnTo>
                <a:lnTo>
                  <a:pt x="1764023" y="502789"/>
                </a:lnTo>
                <a:lnTo>
                  <a:pt x="1752598" y="510360"/>
                </a:lnTo>
                <a:lnTo>
                  <a:pt x="1744979" y="512577"/>
                </a:lnTo>
                <a:lnTo>
                  <a:pt x="1742440" y="514438"/>
                </a:lnTo>
                <a:lnTo>
                  <a:pt x="1740747" y="516949"/>
                </a:lnTo>
                <a:lnTo>
                  <a:pt x="1739618" y="519893"/>
                </a:lnTo>
                <a:lnTo>
                  <a:pt x="1737596" y="521856"/>
                </a:lnTo>
                <a:lnTo>
                  <a:pt x="1734977" y="523164"/>
                </a:lnTo>
                <a:lnTo>
                  <a:pt x="1731961" y="524036"/>
                </a:lnTo>
                <a:lnTo>
                  <a:pt x="1725225" y="528392"/>
                </a:lnTo>
                <a:lnTo>
                  <a:pt x="1687484" y="560844"/>
                </a:lnTo>
                <a:lnTo>
                  <a:pt x="1672475" y="569396"/>
                </a:lnTo>
                <a:lnTo>
                  <a:pt x="1648604" y="590436"/>
                </a:lnTo>
                <a:lnTo>
                  <a:pt x="1641610" y="592616"/>
                </a:lnTo>
                <a:lnTo>
                  <a:pt x="1630532" y="593844"/>
                </a:lnTo>
                <a:lnTo>
                  <a:pt x="1626772" y="596556"/>
                </a:lnTo>
                <a:lnTo>
                  <a:pt x="1615412" y="609969"/>
                </a:lnTo>
                <a:lnTo>
                  <a:pt x="1611611" y="612386"/>
                </a:lnTo>
                <a:lnTo>
                  <a:pt x="1588733" y="623005"/>
                </a:lnTo>
                <a:lnTo>
                  <a:pt x="1568499" y="637996"/>
                </a:lnTo>
                <a:lnTo>
                  <a:pt x="1560610" y="645531"/>
                </a:lnTo>
                <a:lnTo>
                  <a:pt x="1557297" y="647524"/>
                </a:lnTo>
                <a:lnTo>
                  <a:pt x="1545177" y="650986"/>
                </a:lnTo>
                <a:lnTo>
                  <a:pt x="1533396" y="661306"/>
                </a:lnTo>
                <a:lnTo>
                  <a:pt x="1529023" y="662214"/>
                </a:lnTo>
                <a:lnTo>
                  <a:pt x="1526079" y="662456"/>
                </a:lnTo>
                <a:lnTo>
                  <a:pt x="1522845" y="663887"/>
                </a:lnTo>
                <a:lnTo>
                  <a:pt x="1512228" y="670700"/>
                </a:lnTo>
                <a:lnTo>
                  <a:pt x="1485850" y="680295"/>
                </a:lnTo>
                <a:lnTo>
                  <a:pt x="1467593" y="692568"/>
                </a:lnTo>
                <a:lnTo>
                  <a:pt x="1459561" y="695158"/>
                </a:lnTo>
                <a:lnTo>
                  <a:pt x="1447898" y="696616"/>
                </a:lnTo>
                <a:lnTo>
                  <a:pt x="1445325" y="698091"/>
                </a:lnTo>
                <a:lnTo>
                  <a:pt x="1443611" y="700344"/>
                </a:lnTo>
                <a:lnTo>
                  <a:pt x="1442467" y="703116"/>
                </a:lnTo>
                <a:lnTo>
                  <a:pt x="1440435" y="704964"/>
                </a:lnTo>
                <a:lnTo>
                  <a:pt x="1437811" y="706196"/>
                </a:lnTo>
                <a:lnTo>
                  <a:pt x="1430540" y="708174"/>
                </a:lnTo>
                <a:lnTo>
                  <a:pt x="1412124" y="717689"/>
                </a:lnTo>
                <a:lnTo>
                  <a:pt x="1397038" y="729448"/>
                </a:lnTo>
                <a:lnTo>
                  <a:pt x="1392219" y="730599"/>
                </a:lnTo>
                <a:lnTo>
                  <a:pt x="1389156" y="730906"/>
                </a:lnTo>
                <a:lnTo>
                  <a:pt x="1385845" y="732381"/>
                </a:lnTo>
                <a:lnTo>
                  <a:pt x="1373727" y="741308"/>
                </a:lnTo>
                <a:lnTo>
                  <a:pt x="1366163" y="748531"/>
                </a:lnTo>
                <a:lnTo>
                  <a:pt x="1362896" y="750481"/>
                </a:lnTo>
                <a:lnTo>
                  <a:pt x="1350856" y="753867"/>
                </a:lnTo>
                <a:lnTo>
                  <a:pt x="1343299" y="754228"/>
                </a:lnTo>
                <a:lnTo>
                  <a:pt x="1340033" y="755549"/>
                </a:lnTo>
                <a:lnTo>
                  <a:pt x="1327995" y="764208"/>
                </a:lnTo>
                <a:lnTo>
                  <a:pt x="1323434" y="765099"/>
                </a:lnTo>
                <a:lnTo>
                  <a:pt x="1320439" y="765336"/>
                </a:lnTo>
                <a:lnTo>
                  <a:pt x="1318443" y="766764"/>
                </a:lnTo>
                <a:lnTo>
                  <a:pt x="1317112" y="768986"/>
                </a:lnTo>
                <a:lnTo>
                  <a:pt x="1316224" y="771737"/>
                </a:lnTo>
                <a:lnTo>
                  <a:pt x="1314363" y="773572"/>
                </a:lnTo>
                <a:lnTo>
                  <a:pt x="1311853" y="774795"/>
                </a:lnTo>
                <a:lnTo>
                  <a:pt x="1305676" y="776153"/>
                </a:lnTo>
                <a:lnTo>
                  <a:pt x="1298697" y="776757"/>
                </a:lnTo>
                <a:lnTo>
                  <a:pt x="1295058" y="778188"/>
                </a:lnTo>
                <a:lnTo>
                  <a:pt x="1249177" y="805328"/>
                </a:lnTo>
                <a:lnTo>
                  <a:pt x="1244264" y="809936"/>
                </a:lnTo>
                <a:lnTo>
                  <a:pt x="1240991" y="814277"/>
                </a:lnTo>
                <a:lnTo>
                  <a:pt x="1237537" y="817172"/>
                </a:lnTo>
                <a:lnTo>
                  <a:pt x="1233965" y="819101"/>
                </a:lnTo>
                <a:lnTo>
                  <a:pt x="1230313" y="820388"/>
                </a:lnTo>
                <a:lnTo>
                  <a:pt x="1199106" y="826008"/>
                </a:lnTo>
                <a:lnTo>
                  <a:pt x="1180368" y="831907"/>
                </a:lnTo>
                <a:lnTo>
                  <a:pt x="1175532" y="832735"/>
                </a:lnTo>
                <a:lnTo>
                  <a:pt x="1166772" y="837041"/>
                </a:lnTo>
                <a:lnTo>
                  <a:pt x="1162659" y="839968"/>
                </a:lnTo>
                <a:lnTo>
                  <a:pt x="1154700" y="843219"/>
                </a:lnTo>
                <a:lnTo>
                  <a:pt x="1145312" y="845306"/>
                </a:lnTo>
                <a:lnTo>
                  <a:pt x="1134332" y="853574"/>
                </a:lnTo>
                <a:lnTo>
                  <a:pt x="1088951" y="873016"/>
                </a:lnTo>
                <a:lnTo>
                  <a:pt x="1084108" y="876651"/>
                </a:lnTo>
                <a:lnTo>
                  <a:pt x="1080879" y="880344"/>
                </a:lnTo>
                <a:lnTo>
                  <a:pt x="1078726" y="884077"/>
                </a:lnTo>
                <a:lnTo>
                  <a:pt x="1074751" y="886564"/>
                </a:lnTo>
                <a:lnTo>
                  <a:pt x="1063560" y="889329"/>
                </a:lnTo>
                <a:lnTo>
                  <a:pt x="1059561" y="891336"/>
                </a:lnTo>
                <a:lnTo>
                  <a:pt x="1056894" y="893944"/>
                </a:lnTo>
                <a:lnTo>
                  <a:pt x="1052661" y="900229"/>
                </a:lnTo>
                <a:lnTo>
                  <a:pt x="1046546" y="907255"/>
                </a:lnTo>
                <a:lnTo>
                  <a:pt x="979392" y="964387"/>
                </a:lnTo>
                <a:lnTo>
                  <a:pt x="908018" y="1020481"/>
                </a:lnTo>
                <a:lnTo>
                  <a:pt x="861080" y="1056499"/>
                </a:lnTo>
                <a:lnTo>
                  <a:pt x="851333" y="1061375"/>
                </a:lnTo>
                <a:lnTo>
                  <a:pt x="838705" y="1069991"/>
                </a:lnTo>
                <a:lnTo>
                  <a:pt x="826920" y="1074378"/>
                </a:lnTo>
                <a:lnTo>
                  <a:pt x="815385" y="1081887"/>
                </a:lnTo>
                <a:lnTo>
                  <a:pt x="803924" y="1085946"/>
                </a:lnTo>
                <a:lnTo>
                  <a:pt x="792485" y="1093358"/>
                </a:lnTo>
                <a:lnTo>
                  <a:pt x="781052" y="1097388"/>
                </a:lnTo>
                <a:lnTo>
                  <a:pt x="769621" y="1104791"/>
                </a:lnTo>
                <a:lnTo>
                  <a:pt x="762000" y="1106968"/>
                </a:lnTo>
                <a:lnTo>
                  <a:pt x="759461" y="1108819"/>
                </a:lnTo>
                <a:lnTo>
                  <a:pt x="757767" y="1111323"/>
                </a:lnTo>
                <a:lnTo>
                  <a:pt x="756638" y="1114262"/>
                </a:lnTo>
                <a:lnTo>
                  <a:pt x="754616" y="1116221"/>
                </a:lnTo>
                <a:lnTo>
                  <a:pt x="751998" y="1117528"/>
                </a:lnTo>
                <a:lnTo>
                  <a:pt x="748982" y="1118399"/>
                </a:lnTo>
                <a:lnTo>
                  <a:pt x="722264" y="1138004"/>
                </a:lnTo>
                <a:lnTo>
                  <a:pt x="699212" y="1148082"/>
                </a:lnTo>
                <a:lnTo>
                  <a:pt x="671470" y="1170157"/>
                </a:lnTo>
                <a:lnTo>
                  <a:pt x="622263" y="1212389"/>
                </a:lnTo>
                <a:lnTo>
                  <a:pt x="578044" y="1262722"/>
                </a:lnTo>
                <a:lnTo>
                  <a:pt x="533505" y="1313093"/>
                </a:lnTo>
                <a:lnTo>
                  <a:pt x="493769" y="1351483"/>
                </a:lnTo>
                <a:lnTo>
                  <a:pt x="460276" y="1397126"/>
                </a:lnTo>
                <a:lnTo>
                  <a:pt x="428034" y="1428524"/>
                </a:lnTo>
                <a:lnTo>
                  <a:pt x="389292" y="1471864"/>
                </a:lnTo>
                <a:lnTo>
                  <a:pt x="327652" y="1535057"/>
                </a:lnTo>
                <a:lnTo>
                  <a:pt x="219417" y="1653482"/>
                </a:lnTo>
                <a:lnTo>
                  <a:pt x="138252" y="1725482"/>
                </a:lnTo>
                <a:lnTo>
                  <a:pt x="97196" y="1762564"/>
                </a:lnTo>
                <a:lnTo>
                  <a:pt x="80028" y="1773962"/>
                </a:lnTo>
                <a:lnTo>
                  <a:pt x="48279" y="1787947"/>
                </a:lnTo>
                <a:lnTo>
                  <a:pt x="43616" y="1791405"/>
                </a:lnTo>
                <a:lnTo>
                  <a:pt x="40507" y="1794980"/>
                </a:lnTo>
                <a:lnTo>
                  <a:pt x="38435" y="1798634"/>
                </a:lnTo>
                <a:lnTo>
                  <a:pt x="29359" y="1806080"/>
                </a:lnTo>
                <a:lnTo>
                  <a:pt x="23383" y="1809843"/>
                </a:lnTo>
                <a:lnTo>
                  <a:pt x="19399" y="1813623"/>
                </a:lnTo>
                <a:lnTo>
                  <a:pt x="16743" y="1817412"/>
                </a:lnTo>
                <a:lnTo>
                  <a:pt x="14972" y="1821208"/>
                </a:lnTo>
                <a:lnTo>
                  <a:pt x="12522" y="1823739"/>
                </a:lnTo>
                <a:lnTo>
                  <a:pt x="9618" y="1825426"/>
                </a:lnTo>
                <a:lnTo>
                  <a:pt x="6412" y="1826551"/>
                </a:lnTo>
                <a:lnTo>
                  <a:pt x="4275" y="1828571"/>
                </a:lnTo>
                <a:lnTo>
                  <a:pt x="2850" y="1831187"/>
                </a:lnTo>
                <a:lnTo>
                  <a:pt x="0" y="18402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7"/>
          <p:cNvSpPr/>
          <p:nvPr/>
        </p:nvSpPr>
        <p:spPr>
          <a:xfrm>
            <a:off x="5442425" y="4835096"/>
            <a:ext cx="110450" cy="102519"/>
          </a:xfrm>
          <a:custGeom>
            <a:avLst/>
            <a:gdLst/>
            <a:ahLst/>
            <a:cxnLst/>
            <a:rect l="0" t="0" r="0" b="0"/>
            <a:pathLst>
              <a:path w="110450" h="102519">
                <a:moveTo>
                  <a:pt x="89695" y="11223"/>
                </a:moveTo>
                <a:lnTo>
                  <a:pt x="73786" y="11223"/>
                </a:lnTo>
                <a:lnTo>
                  <a:pt x="70198" y="12493"/>
                </a:lnTo>
                <a:lnTo>
                  <a:pt x="66537" y="14610"/>
                </a:lnTo>
                <a:lnTo>
                  <a:pt x="57604" y="21064"/>
                </a:lnTo>
                <a:lnTo>
                  <a:pt x="55601" y="22864"/>
                </a:lnTo>
                <a:lnTo>
                  <a:pt x="49988" y="28250"/>
                </a:lnTo>
                <a:lnTo>
                  <a:pt x="39689" y="38423"/>
                </a:lnTo>
                <a:lnTo>
                  <a:pt x="37307" y="42057"/>
                </a:lnTo>
                <a:lnTo>
                  <a:pt x="35720" y="45749"/>
                </a:lnTo>
                <a:lnTo>
                  <a:pt x="34661" y="49481"/>
                </a:lnTo>
                <a:lnTo>
                  <a:pt x="32686" y="53238"/>
                </a:lnTo>
                <a:lnTo>
                  <a:pt x="30099" y="57013"/>
                </a:lnTo>
                <a:lnTo>
                  <a:pt x="22889" y="66130"/>
                </a:lnTo>
                <a:lnTo>
                  <a:pt x="23568" y="68147"/>
                </a:lnTo>
                <a:lnTo>
                  <a:pt x="25290" y="70763"/>
                </a:lnTo>
                <a:lnTo>
                  <a:pt x="31112" y="78018"/>
                </a:lnTo>
                <a:lnTo>
                  <a:pt x="32859" y="78613"/>
                </a:lnTo>
                <a:lnTo>
                  <a:pt x="35294" y="79010"/>
                </a:lnTo>
                <a:lnTo>
                  <a:pt x="38188" y="79274"/>
                </a:lnTo>
                <a:lnTo>
                  <a:pt x="41387" y="79451"/>
                </a:lnTo>
                <a:lnTo>
                  <a:pt x="48328" y="79647"/>
                </a:lnTo>
                <a:lnTo>
                  <a:pt x="51957" y="78429"/>
                </a:lnTo>
                <a:lnTo>
                  <a:pt x="55646" y="76347"/>
                </a:lnTo>
                <a:lnTo>
                  <a:pt x="59375" y="73689"/>
                </a:lnTo>
                <a:lnTo>
                  <a:pt x="63132" y="71917"/>
                </a:lnTo>
                <a:lnTo>
                  <a:pt x="66906" y="70736"/>
                </a:lnTo>
                <a:lnTo>
                  <a:pt x="70692" y="69949"/>
                </a:lnTo>
                <a:lnTo>
                  <a:pt x="73216" y="68153"/>
                </a:lnTo>
                <a:lnTo>
                  <a:pt x="74899" y="65687"/>
                </a:lnTo>
                <a:lnTo>
                  <a:pt x="76021" y="62772"/>
                </a:lnTo>
                <a:lnTo>
                  <a:pt x="78039" y="60829"/>
                </a:lnTo>
                <a:lnTo>
                  <a:pt x="80654" y="59534"/>
                </a:lnTo>
                <a:lnTo>
                  <a:pt x="83667" y="58670"/>
                </a:lnTo>
                <a:lnTo>
                  <a:pt x="85677" y="56825"/>
                </a:lnTo>
                <a:lnTo>
                  <a:pt x="87016" y="54324"/>
                </a:lnTo>
                <a:lnTo>
                  <a:pt x="87909" y="51387"/>
                </a:lnTo>
                <a:lnTo>
                  <a:pt x="89774" y="49429"/>
                </a:lnTo>
                <a:lnTo>
                  <a:pt x="92287" y="48124"/>
                </a:lnTo>
                <a:lnTo>
                  <a:pt x="95233" y="47254"/>
                </a:lnTo>
                <a:lnTo>
                  <a:pt x="98467" y="44134"/>
                </a:lnTo>
                <a:lnTo>
                  <a:pt x="101893" y="39514"/>
                </a:lnTo>
                <a:lnTo>
                  <a:pt x="105447" y="33894"/>
                </a:lnTo>
                <a:lnTo>
                  <a:pt x="107816" y="28877"/>
                </a:lnTo>
                <a:lnTo>
                  <a:pt x="109396" y="24262"/>
                </a:lnTo>
                <a:lnTo>
                  <a:pt x="110449" y="19916"/>
                </a:lnTo>
                <a:lnTo>
                  <a:pt x="109881" y="15748"/>
                </a:lnTo>
                <a:lnTo>
                  <a:pt x="108232" y="11700"/>
                </a:lnTo>
                <a:lnTo>
                  <a:pt x="105863" y="7732"/>
                </a:lnTo>
                <a:lnTo>
                  <a:pt x="101743" y="5085"/>
                </a:lnTo>
                <a:lnTo>
                  <a:pt x="96457" y="3321"/>
                </a:lnTo>
                <a:lnTo>
                  <a:pt x="90393" y="2145"/>
                </a:lnTo>
                <a:lnTo>
                  <a:pt x="85080" y="1361"/>
                </a:lnTo>
                <a:lnTo>
                  <a:pt x="80268" y="839"/>
                </a:lnTo>
                <a:lnTo>
                  <a:pt x="75790" y="490"/>
                </a:lnTo>
                <a:lnTo>
                  <a:pt x="71535" y="258"/>
                </a:lnTo>
                <a:lnTo>
                  <a:pt x="63420" y="0"/>
                </a:lnTo>
                <a:lnTo>
                  <a:pt x="59478" y="1201"/>
                </a:lnTo>
                <a:lnTo>
                  <a:pt x="55580" y="3272"/>
                </a:lnTo>
                <a:lnTo>
                  <a:pt x="51712" y="5922"/>
                </a:lnTo>
                <a:lnTo>
                  <a:pt x="47863" y="7690"/>
                </a:lnTo>
                <a:lnTo>
                  <a:pt x="44027" y="8868"/>
                </a:lnTo>
                <a:lnTo>
                  <a:pt x="40199" y="9653"/>
                </a:lnTo>
                <a:lnTo>
                  <a:pt x="36378" y="10176"/>
                </a:lnTo>
                <a:lnTo>
                  <a:pt x="32560" y="10526"/>
                </a:lnTo>
                <a:lnTo>
                  <a:pt x="28745" y="10758"/>
                </a:lnTo>
                <a:lnTo>
                  <a:pt x="26201" y="12183"/>
                </a:lnTo>
                <a:lnTo>
                  <a:pt x="24506" y="14403"/>
                </a:lnTo>
                <a:lnTo>
                  <a:pt x="23375" y="17153"/>
                </a:lnTo>
                <a:lnTo>
                  <a:pt x="21352" y="20257"/>
                </a:lnTo>
                <a:lnTo>
                  <a:pt x="18733" y="23596"/>
                </a:lnTo>
                <a:lnTo>
                  <a:pt x="11472" y="32012"/>
                </a:lnTo>
                <a:lnTo>
                  <a:pt x="9606" y="36512"/>
                </a:lnTo>
                <a:lnTo>
                  <a:pt x="7092" y="43323"/>
                </a:lnTo>
                <a:lnTo>
                  <a:pt x="4146" y="51673"/>
                </a:lnTo>
                <a:lnTo>
                  <a:pt x="2182" y="58510"/>
                </a:lnTo>
                <a:lnTo>
                  <a:pt x="873" y="64337"/>
                </a:lnTo>
                <a:lnTo>
                  <a:pt x="0" y="69493"/>
                </a:lnTo>
                <a:lnTo>
                  <a:pt x="688" y="74200"/>
                </a:lnTo>
                <a:lnTo>
                  <a:pt x="2417" y="78607"/>
                </a:lnTo>
                <a:lnTo>
                  <a:pt x="8249" y="88739"/>
                </a:lnTo>
                <a:lnTo>
                  <a:pt x="9998" y="89571"/>
                </a:lnTo>
                <a:lnTo>
                  <a:pt x="12433" y="90125"/>
                </a:lnTo>
                <a:lnTo>
                  <a:pt x="15327" y="90495"/>
                </a:lnTo>
                <a:lnTo>
                  <a:pt x="17256" y="92011"/>
                </a:lnTo>
                <a:lnTo>
                  <a:pt x="18542" y="94292"/>
                </a:lnTo>
                <a:lnTo>
                  <a:pt x="19400" y="97082"/>
                </a:lnTo>
                <a:lnTo>
                  <a:pt x="21241" y="98943"/>
                </a:lnTo>
                <a:lnTo>
                  <a:pt x="23739" y="100183"/>
                </a:lnTo>
                <a:lnTo>
                  <a:pt x="26674" y="101010"/>
                </a:lnTo>
                <a:lnTo>
                  <a:pt x="31171" y="101561"/>
                </a:lnTo>
                <a:lnTo>
                  <a:pt x="36709" y="101929"/>
                </a:lnTo>
                <a:lnTo>
                  <a:pt x="51712" y="102518"/>
                </a:lnTo>
                <a:lnTo>
                  <a:pt x="54213" y="101297"/>
                </a:lnTo>
                <a:lnTo>
                  <a:pt x="57150" y="99212"/>
                </a:lnTo>
                <a:lnTo>
                  <a:pt x="64922" y="92810"/>
                </a:lnTo>
                <a:lnTo>
                  <a:pt x="65559" y="91014"/>
                </a:lnTo>
                <a:lnTo>
                  <a:pt x="65984" y="88547"/>
                </a:lnTo>
                <a:lnTo>
                  <a:pt x="66268" y="85633"/>
                </a:lnTo>
                <a:lnTo>
                  <a:pt x="65187" y="82420"/>
                </a:lnTo>
                <a:lnTo>
                  <a:pt x="63196" y="79008"/>
                </a:lnTo>
                <a:lnTo>
                  <a:pt x="60599" y="75463"/>
                </a:lnTo>
                <a:lnTo>
                  <a:pt x="58867" y="71830"/>
                </a:lnTo>
                <a:lnTo>
                  <a:pt x="57713" y="68138"/>
                </a:lnTo>
                <a:lnTo>
                  <a:pt x="56944" y="64406"/>
                </a:lnTo>
                <a:lnTo>
                  <a:pt x="56431" y="60649"/>
                </a:lnTo>
                <a:lnTo>
                  <a:pt x="56088" y="56874"/>
                </a:lnTo>
                <a:lnTo>
                  <a:pt x="55860" y="53087"/>
                </a:lnTo>
                <a:lnTo>
                  <a:pt x="54439" y="48022"/>
                </a:lnTo>
                <a:lnTo>
                  <a:pt x="52221" y="42106"/>
                </a:lnTo>
                <a:lnTo>
                  <a:pt x="45603" y="26496"/>
                </a:lnTo>
                <a:lnTo>
                  <a:pt x="45060" y="26485"/>
                </a:lnTo>
                <a:lnTo>
                  <a:pt x="44698" y="27748"/>
                </a:lnTo>
                <a:lnTo>
                  <a:pt x="44457" y="29860"/>
                </a:lnTo>
                <a:lnTo>
                  <a:pt x="44296" y="35078"/>
                </a:lnTo>
                <a:lnTo>
                  <a:pt x="44118" y="51035"/>
                </a:lnTo>
                <a:lnTo>
                  <a:pt x="45340" y="56815"/>
                </a:lnTo>
                <a:lnTo>
                  <a:pt x="47425" y="60668"/>
                </a:lnTo>
                <a:lnTo>
                  <a:pt x="59896" y="72919"/>
                </a:lnTo>
                <a:lnTo>
                  <a:pt x="62209" y="73944"/>
                </a:lnTo>
                <a:lnTo>
                  <a:pt x="63751" y="73357"/>
                </a:lnTo>
                <a:lnTo>
                  <a:pt x="65921" y="69850"/>
                </a:lnTo>
                <a:lnTo>
                  <a:pt x="66834" y="569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8"/>
          <p:cNvSpPr/>
          <p:nvPr/>
        </p:nvSpPr>
        <p:spPr>
          <a:xfrm>
            <a:off x="7361494" y="3784010"/>
            <a:ext cx="111466" cy="135716"/>
          </a:xfrm>
          <a:custGeom>
            <a:avLst/>
            <a:gdLst/>
            <a:ahLst/>
            <a:cxnLst/>
            <a:rect l="0" t="0" r="0" b="0"/>
            <a:pathLst>
              <a:path w="111466" h="135716">
                <a:moveTo>
                  <a:pt x="79436" y="56469"/>
                </a:moveTo>
                <a:lnTo>
                  <a:pt x="73368" y="50402"/>
                </a:lnTo>
                <a:lnTo>
                  <a:pt x="70311" y="49884"/>
                </a:lnTo>
                <a:lnTo>
                  <a:pt x="67002" y="50809"/>
                </a:lnTo>
                <a:lnTo>
                  <a:pt x="58635" y="55351"/>
                </a:lnTo>
                <a:lnTo>
                  <a:pt x="56679" y="55724"/>
                </a:lnTo>
                <a:lnTo>
                  <a:pt x="54105" y="55973"/>
                </a:lnTo>
                <a:lnTo>
                  <a:pt x="51118" y="56138"/>
                </a:lnTo>
                <a:lnTo>
                  <a:pt x="47857" y="57519"/>
                </a:lnTo>
                <a:lnTo>
                  <a:pt x="44414" y="59709"/>
                </a:lnTo>
                <a:lnTo>
                  <a:pt x="35828" y="66282"/>
                </a:lnTo>
                <a:lnTo>
                  <a:pt x="33854" y="66821"/>
                </a:lnTo>
                <a:lnTo>
                  <a:pt x="31268" y="67180"/>
                </a:lnTo>
                <a:lnTo>
                  <a:pt x="28274" y="67420"/>
                </a:lnTo>
                <a:lnTo>
                  <a:pt x="25007" y="68850"/>
                </a:lnTo>
                <a:lnTo>
                  <a:pt x="21560" y="71073"/>
                </a:lnTo>
                <a:lnTo>
                  <a:pt x="11482" y="78846"/>
                </a:lnTo>
                <a:lnTo>
                  <a:pt x="14521" y="82501"/>
                </a:lnTo>
                <a:lnTo>
                  <a:pt x="20752" y="89128"/>
                </a:lnTo>
                <a:lnTo>
                  <a:pt x="23803" y="88402"/>
                </a:lnTo>
                <a:lnTo>
                  <a:pt x="28377" y="86648"/>
                </a:lnTo>
                <a:lnTo>
                  <a:pt x="33966" y="84208"/>
                </a:lnTo>
                <a:lnTo>
                  <a:pt x="38963" y="82582"/>
                </a:lnTo>
                <a:lnTo>
                  <a:pt x="43564" y="81498"/>
                </a:lnTo>
                <a:lnTo>
                  <a:pt x="47901" y="80775"/>
                </a:lnTo>
                <a:lnTo>
                  <a:pt x="50792" y="79023"/>
                </a:lnTo>
                <a:lnTo>
                  <a:pt x="52720" y="76585"/>
                </a:lnTo>
                <a:lnTo>
                  <a:pt x="54006" y="73690"/>
                </a:lnTo>
                <a:lnTo>
                  <a:pt x="56132" y="70490"/>
                </a:lnTo>
                <a:lnTo>
                  <a:pt x="58820" y="67086"/>
                </a:lnTo>
                <a:lnTo>
                  <a:pt x="61882" y="63548"/>
                </a:lnTo>
                <a:lnTo>
                  <a:pt x="66463" y="58648"/>
                </a:lnTo>
                <a:lnTo>
                  <a:pt x="93219" y="31341"/>
                </a:lnTo>
                <a:lnTo>
                  <a:pt x="96244" y="27017"/>
                </a:lnTo>
                <a:lnTo>
                  <a:pt x="98261" y="22864"/>
                </a:lnTo>
                <a:lnTo>
                  <a:pt x="99606" y="18826"/>
                </a:lnTo>
                <a:lnTo>
                  <a:pt x="99232" y="14864"/>
                </a:lnTo>
                <a:lnTo>
                  <a:pt x="97714" y="10952"/>
                </a:lnTo>
                <a:lnTo>
                  <a:pt x="95431" y="7075"/>
                </a:lnTo>
                <a:lnTo>
                  <a:pt x="92639" y="4490"/>
                </a:lnTo>
                <a:lnTo>
                  <a:pt x="89508" y="2766"/>
                </a:lnTo>
                <a:lnTo>
                  <a:pt x="86151" y="1617"/>
                </a:lnTo>
                <a:lnTo>
                  <a:pt x="82643" y="851"/>
                </a:lnTo>
                <a:lnTo>
                  <a:pt x="79034" y="341"/>
                </a:lnTo>
                <a:lnTo>
                  <a:pt x="75357" y="0"/>
                </a:lnTo>
                <a:lnTo>
                  <a:pt x="70367" y="1043"/>
                </a:lnTo>
                <a:lnTo>
                  <a:pt x="64500" y="3009"/>
                </a:lnTo>
                <a:lnTo>
                  <a:pt x="58048" y="5589"/>
                </a:lnTo>
                <a:lnTo>
                  <a:pt x="51207" y="8579"/>
                </a:lnTo>
                <a:lnTo>
                  <a:pt x="36833" y="15288"/>
                </a:lnTo>
                <a:lnTo>
                  <a:pt x="31984" y="18855"/>
                </a:lnTo>
                <a:lnTo>
                  <a:pt x="28751" y="22503"/>
                </a:lnTo>
                <a:lnTo>
                  <a:pt x="26596" y="26205"/>
                </a:lnTo>
                <a:lnTo>
                  <a:pt x="23890" y="29944"/>
                </a:lnTo>
                <a:lnTo>
                  <a:pt x="20815" y="33705"/>
                </a:lnTo>
                <a:lnTo>
                  <a:pt x="17495" y="37483"/>
                </a:lnTo>
                <a:lnTo>
                  <a:pt x="15282" y="41272"/>
                </a:lnTo>
                <a:lnTo>
                  <a:pt x="13806" y="45068"/>
                </a:lnTo>
                <a:lnTo>
                  <a:pt x="12823" y="48868"/>
                </a:lnTo>
                <a:lnTo>
                  <a:pt x="12167" y="53942"/>
                </a:lnTo>
                <a:lnTo>
                  <a:pt x="11731" y="59865"/>
                </a:lnTo>
                <a:lnTo>
                  <a:pt x="11438" y="66353"/>
                </a:lnTo>
                <a:lnTo>
                  <a:pt x="11115" y="83722"/>
                </a:lnTo>
                <a:lnTo>
                  <a:pt x="11028" y="93688"/>
                </a:lnTo>
                <a:lnTo>
                  <a:pt x="12241" y="101602"/>
                </a:lnTo>
                <a:lnTo>
                  <a:pt x="14319" y="108148"/>
                </a:lnTo>
                <a:lnTo>
                  <a:pt x="16975" y="113781"/>
                </a:lnTo>
                <a:lnTo>
                  <a:pt x="20015" y="118807"/>
                </a:lnTo>
                <a:lnTo>
                  <a:pt x="23311" y="123428"/>
                </a:lnTo>
                <a:lnTo>
                  <a:pt x="31660" y="133901"/>
                </a:lnTo>
                <a:lnTo>
                  <a:pt x="34885" y="134761"/>
                </a:lnTo>
                <a:lnTo>
                  <a:pt x="39575" y="135334"/>
                </a:lnTo>
                <a:lnTo>
                  <a:pt x="45243" y="135715"/>
                </a:lnTo>
                <a:lnTo>
                  <a:pt x="50290" y="134700"/>
                </a:lnTo>
                <a:lnTo>
                  <a:pt x="54926" y="132754"/>
                </a:lnTo>
                <a:lnTo>
                  <a:pt x="59286" y="130185"/>
                </a:lnTo>
                <a:lnTo>
                  <a:pt x="63462" y="128474"/>
                </a:lnTo>
                <a:lnTo>
                  <a:pt x="67516" y="127332"/>
                </a:lnTo>
                <a:lnTo>
                  <a:pt x="71490" y="126571"/>
                </a:lnTo>
                <a:lnTo>
                  <a:pt x="75408" y="123524"/>
                </a:lnTo>
                <a:lnTo>
                  <a:pt x="79291" y="118952"/>
                </a:lnTo>
                <a:lnTo>
                  <a:pt x="83149" y="113365"/>
                </a:lnTo>
                <a:lnTo>
                  <a:pt x="86991" y="108370"/>
                </a:lnTo>
                <a:lnTo>
                  <a:pt x="90823" y="103770"/>
                </a:lnTo>
                <a:lnTo>
                  <a:pt x="94647" y="99433"/>
                </a:lnTo>
                <a:lnTo>
                  <a:pt x="102283" y="91227"/>
                </a:lnTo>
                <a:lnTo>
                  <a:pt x="106098" y="87261"/>
                </a:lnTo>
                <a:lnTo>
                  <a:pt x="108639" y="83347"/>
                </a:lnTo>
                <a:lnTo>
                  <a:pt x="110335" y="79468"/>
                </a:lnTo>
                <a:lnTo>
                  <a:pt x="111465" y="75612"/>
                </a:lnTo>
                <a:lnTo>
                  <a:pt x="110949" y="71771"/>
                </a:lnTo>
                <a:lnTo>
                  <a:pt x="109335" y="67940"/>
                </a:lnTo>
                <a:lnTo>
                  <a:pt x="106988" y="64117"/>
                </a:lnTo>
                <a:lnTo>
                  <a:pt x="104154" y="59028"/>
                </a:lnTo>
                <a:lnTo>
                  <a:pt x="97618" y="46600"/>
                </a:lnTo>
                <a:lnTo>
                  <a:pt x="92827" y="41000"/>
                </a:lnTo>
                <a:lnTo>
                  <a:pt x="87093" y="35996"/>
                </a:lnTo>
                <a:lnTo>
                  <a:pt x="71776" y="24909"/>
                </a:lnTo>
                <a:lnTo>
                  <a:pt x="67979" y="22729"/>
                </a:lnTo>
                <a:lnTo>
                  <a:pt x="56987" y="16920"/>
                </a:lnTo>
                <a:lnTo>
                  <a:pt x="51770" y="16134"/>
                </a:lnTo>
                <a:lnTo>
                  <a:pt x="47022" y="16879"/>
                </a:lnTo>
                <a:lnTo>
                  <a:pt x="42587" y="18645"/>
                </a:lnTo>
                <a:lnTo>
                  <a:pt x="37090" y="19824"/>
                </a:lnTo>
                <a:lnTo>
                  <a:pt x="30885" y="20609"/>
                </a:lnTo>
                <a:lnTo>
                  <a:pt x="24208" y="21132"/>
                </a:lnTo>
                <a:lnTo>
                  <a:pt x="19757" y="22751"/>
                </a:lnTo>
                <a:lnTo>
                  <a:pt x="16790" y="25101"/>
                </a:lnTo>
                <a:lnTo>
                  <a:pt x="14812" y="27937"/>
                </a:lnTo>
                <a:lnTo>
                  <a:pt x="12223" y="31098"/>
                </a:lnTo>
                <a:lnTo>
                  <a:pt x="9227" y="34475"/>
                </a:lnTo>
                <a:lnTo>
                  <a:pt x="5960" y="37997"/>
                </a:lnTo>
                <a:lnTo>
                  <a:pt x="3782" y="44154"/>
                </a:lnTo>
                <a:lnTo>
                  <a:pt x="2330" y="52069"/>
                </a:lnTo>
                <a:lnTo>
                  <a:pt x="1362" y="61156"/>
                </a:lnTo>
                <a:lnTo>
                  <a:pt x="716" y="69754"/>
                </a:lnTo>
                <a:lnTo>
                  <a:pt x="286" y="78026"/>
                </a:lnTo>
                <a:lnTo>
                  <a:pt x="0" y="86080"/>
                </a:lnTo>
                <a:lnTo>
                  <a:pt x="1078" y="92720"/>
                </a:lnTo>
                <a:lnTo>
                  <a:pt x="3067" y="98416"/>
                </a:lnTo>
                <a:lnTo>
                  <a:pt x="5664" y="103484"/>
                </a:lnTo>
                <a:lnTo>
                  <a:pt x="8664" y="106862"/>
                </a:lnTo>
                <a:lnTo>
                  <a:pt x="11935" y="109115"/>
                </a:lnTo>
                <a:lnTo>
                  <a:pt x="15385" y="110617"/>
                </a:lnTo>
                <a:lnTo>
                  <a:pt x="18955" y="111618"/>
                </a:lnTo>
                <a:lnTo>
                  <a:pt x="22605" y="112285"/>
                </a:lnTo>
                <a:lnTo>
                  <a:pt x="26309" y="112730"/>
                </a:lnTo>
                <a:lnTo>
                  <a:pt x="30048" y="113026"/>
                </a:lnTo>
                <a:lnTo>
                  <a:pt x="33811" y="113224"/>
                </a:lnTo>
                <a:lnTo>
                  <a:pt x="37589" y="113356"/>
                </a:lnTo>
                <a:lnTo>
                  <a:pt x="55042" y="113541"/>
                </a:lnTo>
                <a:lnTo>
                  <a:pt x="59363" y="112297"/>
                </a:lnTo>
                <a:lnTo>
                  <a:pt x="62245" y="110198"/>
                </a:lnTo>
                <a:lnTo>
                  <a:pt x="64165" y="107528"/>
                </a:lnTo>
                <a:lnTo>
                  <a:pt x="66715" y="105749"/>
                </a:lnTo>
                <a:lnTo>
                  <a:pt x="69685" y="104562"/>
                </a:lnTo>
                <a:lnTo>
                  <a:pt x="72935" y="103771"/>
                </a:lnTo>
                <a:lnTo>
                  <a:pt x="76372" y="101974"/>
                </a:lnTo>
                <a:lnTo>
                  <a:pt x="79933" y="99506"/>
                </a:lnTo>
                <a:lnTo>
                  <a:pt x="83577" y="96591"/>
                </a:lnTo>
                <a:lnTo>
                  <a:pt x="86008" y="93376"/>
                </a:lnTo>
                <a:lnTo>
                  <a:pt x="87626" y="89964"/>
                </a:lnTo>
                <a:lnTo>
                  <a:pt x="90226" y="81430"/>
                </a:lnTo>
                <a:lnTo>
                  <a:pt x="90439" y="78190"/>
                </a:lnTo>
                <a:lnTo>
                  <a:pt x="90676" y="67816"/>
                </a:lnTo>
                <a:lnTo>
                  <a:pt x="89469" y="62764"/>
                </a:lnTo>
                <a:lnTo>
                  <a:pt x="87395" y="58126"/>
                </a:lnTo>
                <a:lnTo>
                  <a:pt x="84742" y="53764"/>
                </a:lnTo>
                <a:lnTo>
                  <a:pt x="81703" y="50855"/>
                </a:lnTo>
                <a:lnTo>
                  <a:pt x="78407" y="48917"/>
                </a:lnTo>
                <a:lnTo>
                  <a:pt x="74940" y="47625"/>
                </a:lnTo>
                <a:lnTo>
                  <a:pt x="71358" y="45493"/>
                </a:lnTo>
                <a:lnTo>
                  <a:pt x="67701" y="42802"/>
                </a:lnTo>
                <a:lnTo>
                  <a:pt x="63993" y="39738"/>
                </a:lnTo>
                <a:lnTo>
                  <a:pt x="58980" y="37695"/>
                </a:lnTo>
                <a:lnTo>
                  <a:pt x="53099" y="36333"/>
                </a:lnTo>
                <a:lnTo>
                  <a:pt x="37544" y="34148"/>
                </a:lnTo>
                <a:lnTo>
                  <a:pt x="36268" y="35238"/>
                </a:lnTo>
                <a:lnTo>
                  <a:pt x="35417" y="37235"/>
                </a:lnTo>
                <a:lnTo>
                  <a:pt x="33715" y="45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9"/>
          <p:cNvSpPr/>
          <p:nvPr/>
        </p:nvSpPr>
        <p:spPr>
          <a:xfrm>
            <a:off x="6503669" y="4412135"/>
            <a:ext cx="159697" cy="171295"/>
          </a:xfrm>
          <a:custGeom>
            <a:avLst/>
            <a:gdLst/>
            <a:ahLst/>
            <a:cxnLst/>
            <a:rect l="0" t="0" r="0" b="0"/>
            <a:pathLst>
              <a:path w="159697" h="171295">
                <a:moveTo>
                  <a:pt x="0" y="34134"/>
                </a:moveTo>
                <a:lnTo>
                  <a:pt x="15909" y="18225"/>
                </a:lnTo>
                <a:lnTo>
                  <a:pt x="20766" y="15909"/>
                </a:lnTo>
                <a:lnTo>
                  <a:pt x="26544" y="14364"/>
                </a:lnTo>
                <a:lnTo>
                  <a:pt x="32936" y="13334"/>
                </a:lnTo>
                <a:lnTo>
                  <a:pt x="38468" y="11377"/>
                </a:lnTo>
                <a:lnTo>
                  <a:pt x="43425" y="8803"/>
                </a:lnTo>
                <a:lnTo>
                  <a:pt x="48000" y="5817"/>
                </a:lnTo>
                <a:lnTo>
                  <a:pt x="52321" y="3826"/>
                </a:lnTo>
                <a:lnTo>
                  <a:pt x="56470" y="2499"/>
                </a:lnTo>
                <a:lnTo>
                  <a:pt x="60507" y="1614"/>
                </a:lnTo>
                <a:lnTo>
                  <a:pt x="64468" y="1024"/>
                </a:lnTo>
                <a:lnTo>
                  <a:pt x="68379" y="631"/>
                </a:lnTo>
                <a:lnTo>
                  <a:pt x="72256" y="369"/>
                </a:lnTo>
                <a:lnTo>
                  <a:pt x="77381" y="194"/>
                </a:lnTo>
                <a:lnTo>
                  <a:pt x="89848" y="0"/>
                </a:lnTo>
                <a:lnTo>
                  <a:pt x="97999" y="1218"/>
                </a:lnTo>
                <a:lnTo>
                  <a:pt x="107243" y="3300"/>
                </a:lnTo>
                <a:lnTo>
                  <a:pt x="131251" y="9700"/>
                </a:lnTo>
                <a:lnTo>
                  <a:pt x="135761" y="11494"/>
                </a:lnTo>
                <a:lnTo>
                  <a:pt x="141307" y="13961"/>
                </a:lnTo>
                <a:lnTo>
                  <a:pt x="147545" y="16876"/>
                </a:lnTo>
                <a:lnTo>
                  <a:pt x="151703" y="20089"/>
                </a:lnTo>
                <a:lnTo>
                  <a:pt x="154476" y="23500"/>
                </a:lnTo>
                <a:lnTo>
                  <a:pt x="156325" y="27045"/>
                </a:lnTo>
                <a:lnTo>
                  <a:pt x="157556" y="30678"/>
                </a:lnTo>
                <a:lnTo>
                  <a:pt x="158377" y="34371"/>
                </a:lnTo>
                <a:lnTo>
                  <a:pt x="158925" y="38102"/>
                </a:lnTo>
                <a:lnTo>
                  <a:pt x="159290" y="41859"/>
                </a:lnTo>
                <a:lnTo>
                  <a:pt x="159534" y="45635"/>
                </a:lnTo>
                <a:lnTo>
                  <a:pt x="159696" y="49421"/>
                </a:lnTo>
                <a:lnTo>
                  <a:pt x="158535" y="53216"/>
                </a:lnTo>
                <a:lnTo>
                  <a:pt x="156490" y="57015"/>
                </a:lnTo>
                <a:lnTo>
                  <a:pt x="153857" y="60818"/>
                </a:lnTo>
                <a:lnTo>
                  <a:pt x="152101" y="64624"/>
                </a:lnTo>
                <a:lnTo>
                  <a:pt x="150931" y="68431"/>
                </a:lnTo>
                <a:lnTo>
                  <a:pt x="150151" y="72239"/>
                </a:lnTo>
                <a:lnTo>
                  <a:pt x="148361" y="76047"/>
                </a:lnTo>
                <a:lnTo>
                  <a:pt x="145897" y="79856"/>
                </a:lnTo>
                <a:lnTo>
                  <a:pt x="142985" y="83666"/>
                </a:lnTo>
                <a:lnTo>
                  <a:pt x="139774" y="87475"/>
                </a:lnTo>
                <a:lnTo>
                  <a:pt x="136362" y="91285"/>
                </a:lnTo>
                <a:lnTo>
                  <a:pt x="129186" y="98905"/>
                </a:lnTo>
                <a:lnTo>
                  <a:pt x="121763" y="106524"/>
                </a:lnTo>
                <a:lnTo>
                  <a:pt x="116735" y="110335"/>
                </a:lnTo>
                <a:lnTo>
                  <a:pt x="110844" y="114144"/>
                </a:lnTo>
                <a:lnTo>
                  <a:pt x="104376" y="117955"/>
                </a:lnTo>
                <a:lnTo>
                  <a:pt x="97524" y="123034"/>
                </a:lnTo>
                <a:lnTo>
                  <a:pt x="90416" y="128961"/>
                </a:lnTo>
                <a:lnTo>
                  <a:pt x="83138" y="135452"/>
                </a:lnTo>
                <a:lnTo>
                  <a:pt x="77016" y="139780"/>
                </a:lnTo>
                <a:lnTo>
                  <a:pt x="71664" y="142665"/>
                </a:lnTo>
                <a:lnTo>
                  <a:pt x="66826" y="144588"/>
                </a:lnTo>
                <a:lnTo>
                  <a:pt x="63601" y="147140"/>
                </a:lnTo>
                <a:lnTo>
                  <a:pt x="61451" y="150112"/>
                </a:lnTo>
                <a:lnTo>
                  <a:pt x="60017" y="153363"/>
                </a:lnTo>
                <a:lnTo>
                  <a:pt x="57791" y="155529"/>
                </a:lnTo>
                <a:lnTo>
                  <a:pt x="55038" y="156975"/>
                </a:lnTo>
                <a:lnTo>
                  <a:pt x="47561" y="159294"/>
                </a:lnTo>
                <a:lnTo>
                  <a:pt x="46948" y="160754"/>
                </a:lnTo>
                <a:lnTo>
                  <a:pt x="46538" y="162997"/>
                </a:lnTo>
                <a:lnTo>
                  <a:pt x="45721" y="1712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0"/>
          <p:cNvSpPr/>
          <p:nvPr/>
        </p:nvSpPr>
        <p:spPr>
          <a:xfrm>
            <a:off x="6549390" y="4686300"/>
            <a:ext cx="22861" cy="34290"/>
          </a:xfrm>
          <a:custGeom>
            <a:avLst/>
            <a:gdLst/>
            <a:ahLst/>
            <a:cxnLst/>
            <a:rect l="0" t="0" r="0" b="0"/>
            <a:pathLst>
              <a:path w="22861" h="34290">
                <a:moveTo>
                  <a:pt x="0" y="34289"/>
                </a:moveTo>
                <a:lnTo>
                  <a:pt x="0" y="24448"/>
                </a:lnTo>
                <a:lnTo>
                  <a:pt x="1270" y="22649"/>
                </a:lnTo>
                <a:lnTo>
                  <a:pt x="3386" y="20179"/>
                </a:lnTo>
                <a:lnTo>
                  <a:pt x="6068" y="17262"/>
                </a:lnTo>
                <a:lnTo>
                  <a:pt x="12433" y="10635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1"/>
          <p:cNvSpPr/>
          <p:nvPr/>
        </p:nvSpPr>
        <p:spPr>
          <a:xfrm>
            <a:off x="4994909" y="4034789"/>
            <a:ext cx="582932" cy="834391"/>
          </a:xfrm>
          <a:custGeom>
            <a:avLst/>
            <a:gdLst/>
            <a:ahLst/>
            <a:cxnLst/>
            <a:rect l="0" t="0" r="0" b="0"/>
            <a:pathLst>
              <a:path w="582932" h="834391">
                <a:moveTo>
                  <a:pt x="0" y="0"/>
                </a:moveTo>
                <a:lnTo>
                  <a:pt x="11666" y="24601"/>
                </a:lnTo>
                <a:lnTo>
                  <a:pt x="28045" y="62157"/>
                </a:lnTo>
                <a:lnTo>
                  <a:pt x="37865" y="88162"/>
                </a:lnTo>
                <a:lnTo>
                  <a:pt x="44769" y="106493"/>
                </a:lnTo>
                <a:lnTo>
                  <a:pt x="56304" y="127341"/>
                </a:lnTo>
                <a:lnTo>
                  <a:pt x="71011" y="148362"/>
                </a:lnTo>
                <a:lnTo>
                  <a:pt x="87358" y="168112"/>
                </a:lnTo>
                <a:lnTo>
                  <a:pt x="102817" y="191770"/>
                </a:lnTo>
                <a:lnTo>
                  <a:pt x="114284" y="208374"/>
                </a:lnTo>
                <a:lnTo>
                  <a:pt x="125726" y="229381"/>
                </a:lnTo>
                <a:lnTo>
                  <a:pt x="129537" y="236741"/>
                </a:lnTo>
                <a:lnTo>
                  <a:pt x="219705" y="394569"/>
                </a:lnTo>
                <a:lnTo>
                  <a:pt x="235654" y="420474"/>
                </a:lnTo>
                <a:lnTo>
                  <a:pt x="251209" y="437914"/>
                </a:lnTo>
                <a:lnTo>
                  <a:pt x="265319" y="451169"/>
                </a:lnTo>
                <a:lnTo>
                  <a:pt x="280402" y="471641"/>
                </a:lnTo>
                <a:lnTo>
                  <a:pt x="296877" y="490580"/>
                </a:lnTo>
                <a:lnTo>
                  <a:pt x="311907" y="506037"/>
                </a:lnTo>
                <a:lnTo>
                  <a:pt x="333674" y="527948"/>
                </a:lnTo>
                <a:lnTo>
                  <a:pt x="345573" y="543254"/>
                </a:lnTo>
                <a:lnTo>
                  <a:pt x="358058" y="561487"/>
                </a:lnTo>
                <a:lnTo>
                  <a:pt x="372228" y="584761"/>
                </a:lnTo>
                <a:lnTo>
                  <a:pt x="388393" y="604647"/>
                </a:lnTo>
                <a:lnTo>
                  <a:pt x="398679" y="616712"/>
                </a:lnTo>
                <a:lnTo>
                  <a:pt x="423351" y="648255"/>
                </a:lnTo>
                <a:lnTo>
                  <a:pt x="439833" y="667338"/>
                </a:lnTo>
                <a:lnTo>
                  <a:pt x="454030" y="682306"/>
                </a:lnTo>
                <a:lnTo>
                  <a:pt x="471219" y="700993"/>
                </a:lnTo>
                <a:lnTo>
                  <a:pt x="481701" y="719328"/>
                </a:lnTo>
                <a:lnTo>
                  <a:pt x="484964" y="723393"/>
                </a:lnTo>
                <a:lnTo>
                  <a:pt x="495364" y="731295"/>
                </a:lnTo>
                <a:lnTo>
                  <a:pt x="501692" y="735180"/>
                </a:lnTo>
                <a:lnTo>
                  <a:pt x="505912" y="739040"/>
                </a:lnTo>
                <a:lnTo>
                  <a:pt x="508725" y="742883"/>
                </a:lnTo>
                <a:lnTo>
                  <a:pt x="511850" y="750541"/>
                </a:lnTo>
                <a:lnTo>
                  <a:pt x="513239" y="758177"/>
                </a:lnTo>
                <a:lnTo>
                  <a:pt x="514880" y="761991"/>
                </a:lnTo>
                <a:lnTo>
                  <a:pt x="523256" y="773428"/>
                </a:lnTo>
                <a:lnTo>
                  <a:pt x="541190" y="792480"/>
                </a:lnTo>
                <a:lnTo>
                  <a:pt x="557828" y="809273"/>
                </a:lnTo>
                <a:lnTo>
                  <a:pt x="559846" y="810025"/>
                </a:lnTo>
                <a:lnTo>
                  <a:pt x="565474" y="810861"/>
                </a:lnTo>
                <a:lnTo>
                  <a:pt x="567483" y="812355"/>
                </a:lnTo>
                <a:lnTo>
                  <a:pt x="568822" y="814620"/>
                </a:lnTo>
                <a:lnTo>
                  <a:pt x="569715" y="817400"/>
                </a:lnTo>
                <a:lnTo>
                  <a:pt x="571580" y="819253"/>
                </a:lnTo>
                <a:lnTo>
                  <a:pt x="574094" y="820489"/>
                </a:lnTo>
                <a:lnTo>
                  <a:pt x="577039" y="821313"/>
                </a:lnTo>
                <a:lnTo>
                  <a:pt x="579003" y="823132"/>
                </a:lnTo>
                <a:lnTo>
                  <a:pt x="580312" y="825615"/>
                </a:lnTo>
                <a:lnTo>
                  <a:pt x="582931" y="834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2"/>
          <p:cNvSpPr/>
          <p:nvPr/>
        </p:nvSpPr>
        <p:spPr>
          <a:xfrm>
            <a:off x="4880609" y="4372691"/>
            <a:ext cx="205585" cy="187879"/>
          </a:xfrm>
          <a:custGeom>
            <a:avLst/>
            <a:gdLst/>
            <a:ahLst/>
            <a:cxnLst/>
            <a:rect l="0" t="0" r="0" b="0"/>
            <a:pathLst>
              <a:path w="205585" h="187879">
                <a:moveTo>
                  <a:pt x="0" y="62148"/>
                </a:moveTo>
                <a:lnTo>
                  <a:pt x="12136" y="56081"/>
                </a:lnTo>
                <a:lnTo>
                  <a:pt x="16981" y="51753"/>
                </a:lnTo>
                <a:lnTo>
                  <a:pt x="21481" y="46328"/>
                </a:lnTo>
                <a:lnTo>
                  <a:pt x="25751" y="40172"/>
                </a:lnTo>
                <a:lnTo>
                  <a:pt x="31137" y="34797"/>
                </a:lnTo>
                <a:lnTo>
                  <a:pt x="37268" y="29944"/>
                </a:lnTo>
                <a:lnTo>
                  <a:pt x="43896" y="25439"/>
                </a:lnTo>
                <a:lnTo>
                  <a:pt x="49584" y="21165"/>
                </a:lnTo>
                <a:lnTo>
                  <a:pt x="54646" y="17046"/>
                </a:lnTo>
                <a:lnTo>
                  <a:pt x="59291" y="13031"/>
                </a:lnTo>
                <a:lnTo>
                  <a:pt x="64927" y="9083"/>
                </a:lnTo>
                <a:lnTo>
                  <a:pt x="71225" y="5182"/>
                </a:lnTo>
                <a:lnTo>
                  <a:pt x="77964" y="1311"/>
                </a:lnTo>
                <a:lnTo>
                  <a:pt x="81186" y="0"/>
                </a:lnTo>
                <a:lnTo>
                  <a:pt x="82064" y="396"/>
                </a:lnTo>
                <a:lnTo>
                  <a:pt x="80416" y="4089"/>
                </a:lnTo>
                <a:lnTo>
                  <a:pt x="77741" y="5663"/>
                </a:lnTo>
                <a:lnTo>
                  <a:pt x="67995" y="10797"/>
                </a:lnTo>
                <a:lnTo>
                  <a:pt x="48228" y="20828"/>
                </a:lnTo>
                <a:lnTo>
                  <a:pt x="42312" y="23171"/>
                </a:lnTo>
                <a:lnTo>
                  <a:pt x="37098" y="24733"/>
                </a:lnTo>
                <a:lnTo>
                  <a:pt x="25673" y="27241"/>
                </a:lnTo>
                <a:lnTo>
                  <a:pt x="20724" y="27584"/>
                </a:lnTo>
                <a:lnTo>
                  <a:pt x="17626" y="27676"/>
                </a:lnTo>
                <a:lnTo>
                  <a:pt x="16831" y="29006"/>
                </a:lnTo>
                <a:lnTo>
                  <a:pt x="17571" y="31164"/>
                </a:lnTo>
                <a:lnTo>
                  <a:pt x="21816" y="37683"/>
                </a:lnTo>
                <a:lnTo>
                  <a:pt x="22396" y="41962"/>
                </a:lnTo>
                <a:lnTo>
                  <a:pt x="22551" y="44881"/>
                </a:lnTo>
                <a:lnTo>
                  <a:pt x="23924" y="50637"/>
                </a:lnTo>
                <a:lnTo>
                  <a:pt x="26110" y="58284"/>
                </a:lnTo>
                <a:lnTo>
                  <a:pt x="28837" y="67192"/>
                </a:lnTo>
                <a:lnTo>
                  <a:pt x="33194" y="76941"/>
                </a:lnTo>
                <a:lnTo>
                  <a:pt x="38640" y="87250"/>
                </a:lnTo>
                <a:lnTo>
                  <a:pt x="53494" y="112968"/>
                </a:lnTo>
                <a:lnTo>
                  <a:pt x="55983" y="115078"/>
                </a:lnTo>
                <a:lnTo>
                  <a:pt x="58912" y="116485"/>
                </a:lnTo>
                <a:lnTo>
                  <a:pt x="66671" y="118743"/>
                </a:lnTo>
                <a:lnTo>
                  <a:pt x="67307" y="117658"/>
                </a:lnTo>
                <a:lnTo>
                  <a:pt x="68015" y="113066"/>
                </a:lnTo>
                <a:lnTo>
                  <a:pt x="69474" y="110064"/>
                </a:lnTo>
                <a:lnTo>
                  <a:pt x="71716" y="106792"/>
                </a:lnTo>
                <a:lnTo>
                  <a:pt x="74481" y="103341"/>
                </a:lnTo>
                <a:lnTo>
                  <a:pt x="77594" y="99770"/>
                </a:lnTo>
                <a:lnTo>
                  <a:pt x="80939" y="96119"/>
                </a:lnTo>
                <a:lnTo>
                  <a:pt x="89366" y="87203"/>
                </a:lnTo>
                <a:lnTo>
                  <a:pt x="128096" y="48356"/>
                </a:lnTo>
                <a:lnTo>
                  <a:pt x="132388" y="45334"/>
                </a:lnTo>
                <a:lnTo>
                  <a:pt x="136519" y="43318"/>
                </a:lnTo>
                <a:lnTo>
                  <a:pt x="140543" y="41975"/>
                </a:lnTo>
                <a:lnTo>
                  <a:pt x="144495" y="41079"/>
                </a:lnTo>
                <a:lnTo>
                  <a:pt x="148400" y="40483"/>
                </a:lnTo>
                <a:lnTo>
                  <a:pt x="152274" y="40084"/>
                </a:lnTo>
                <a:lnTo>
                  <a:pt x="156126" y="39819"/>
                </a:lnTo>
                <a:lnTo>
                  <a:pt x="159964" y="39642"/>
                </a:lnTo>
                <a:lnTo>
                  <a:pt x="163793" y="39524"/>
                </a:lnTo>
                <a:lnTo>
                  <a:pt x="167616" y="40716"/>
                </a:lnTo>
                <a:lnTo>
                  <a:pt x="171434" y="42780"/>
                </a:lnTo>
                <a:lnTo>
                  <a:pt x="175249" y="45426"/>
                </a:lnTo>
                <a:lnTo>
                  <a:pt x="179063" y="47190"/>
                </a:lnTo>
                <a:lnTo>
                  <a:pt x="182876" y="48366"/>
                </a:lnTo>
                <a:lnTo>
                  <a:pt x="186687" y="49151"/>
                </a:lnTo>
                <a:lnTo>
                  <a:pt x="189228" y="50943"/>
                </a:lnTo>
                <a:lnTo>
                  <a:pt x="190922" y="53408"/>
                </a:lnTo>
                <a:lnTo>
                  <a:pt x="192052" y="56322"/>
                </a:lnTo>
                <a:lnTo>
                  <a:pt x="194075" y="59534"/>
                </a:lnTo>
                <a:lnTo>
                  <a:pt x="196693" y="62946"/>
                </a:lnTo>
                <a:lnTo>
                  <a:pt x="199709" y="66490"/>
                </a:lnTo>
                <a:lnTo>
                  <a:pt x="201720" y="70123"/>
                </a:lnTo>
                <a:lnTo>
                  <a:pt x="203060" y="73815"/>
                </a:lnTo>
                <a:lnTo>
                  <a:pt x="203953" y="77546"/>
                </a:lnTo>
                <a:lnTo>
                  <a:pt x="204549" y="83843"/>
                </a:lnTo>
                <a:lnTo>
                  <a:pt x="204946" y="91852"/>
                </a:lnTo>
                <a:lnTo>
                  <a:pt x="205387" y="109640"/>
                </a:lnTo>
                <a:lnTo>
                  <a:pt x="205584" y="126012"/>
                </a:lnTo>
                <a:lnTo>
                  <a:pt x="203096" y="133934"/>
                </a:lnTo>
                <a:lnTo>
                  <a:pt x="198898" y="141756"/>
                </a:lnTo>
                <a:lnTo>
                  <a:pt x="193558" y="149510"/>
                </a:lnTo>
                <a:lnTo>
                  <a:pt x="188729" y="157220"/>
                </a:lnTo>
                <a:lnTo>
                  <a:pt x="184240" y="164899"/>
                </a:lnTo>
                <a:lnTo>
                  <a:pt x="179977" y="172559"/>
                </a:lnTo>
                <a:lnTo>
                  <a:pt x="175865" y="177665"/>
                </a:lnTo>
                <a:lnTo>
                  <a:pt x="171853" y="181070"/>
                </a:lnTo>
                <a:lnTo>
                  <a:pt x="167909" y="183339"/>
                </a:lnTo>
                <a:lnTo>
                  <a:pt x="164010" y="184852"/>
                </a:lnTo>
                <a:lnTo>
                  <a:pt x="160140" y="185861"/>
                </a:lnTo>
                <a:lnTo>
                  <a:pt x="156290" y="186534"/>
                </a:lnTo>
                <a:lnTo>
                  <a:pt x="151184" y="186982"/>
                </a:lnTo>
                <a:lnTo>
                  <a:pt x="145240" y="187281"/>
                </a:lnTo>
                <a:lnTo>
                  <a:pt x="128124" y="187701"/>
                </a:lnTo>
                <a:lnTo>
                  <a:pt x="114300" y="187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3"/>
          <p:cNvSpPr/>
          <p:nvPr/>
        </p:nvSpPr>
        <p:spPr>
          <a:xfrm>
            <a:off x="5406390" y="4565603"/>
            <a:ext cx="331470" cy="210391"/>
          </a:xfrm>
          <a:custGeom>
            <a:avLst/>
            <a:gdLst/>
            <a:ahLst/>
            <a:cxnLst/>
            <a:rect l="0" t="0" r="0" b="0"/>
            <a:pathLst>
              <a:path w="331470" h="210391">
                <a:moveTo>
                  <a:pt x="0" y="109266"/>
                </a:moveTo>
                <a:lnTo>
                  <a:pt x="26867" y="109266"/>
                </a:lnTo>
                <a:lnTo>
                  <a:pt x="29342" y="107997"/>
                </a:lnTo>
                <a:lnTo>
                  <a:pt x="30991" y="105880"/>
                </a:lnTo>
                <a:lnTo>
                  <a:pt x="33638" y="99425"/>
                </a:lnTo>
                <a:lnTo>
                  <a:pt x="35125" y="98896"/>
                </a:lnTo>
                <a:lnTo>
                  <a:pt x="40164" y="98307"/>
                </a:lnTo>
                <a:lnTo>
                  <a:pt x="43286" y="96880"/>
                </a:lnTo>
                <a:lnTo>
                  <a:pt x="50142" y="91908"/>
                </a:lnTo>
                <a:lnTo>
                  <a:pt x="57422" y="85465"/>
                </a:lnTo>
                <a:lnTo>
                  <a:pt x="66376" y="77048"/>
                </a:lnTo>
                <a:lnTo>
                  <a:pt x="68380" y="76358"/>
                </a:lnTo>
                <a:lnTo>
                  <a:pt x="73994" y="75590"/>
                </a:lnTo>
                <a:lnTo>
                  <a:pt x="77269" y="74116"/>
                </a:lnTo>
                <a:lnTo>
                  <a:pt x="84295" y="69090"/>
                </a:lnTo>
                <a:lnTo>
                  <a:pt x="87947" y="67242"/>
                </a:lnTo>
                <a:lnTo>
                  <a:pt x="95390" y="65189"/>
                </a:lnTo>
                <a:lnTo>
                  <a:pt x="97884" y="63372"/>
                </a:lnTo>
                <a:lnTo>
                  <a:pt x="99546" y="60890"/>
                </a:lnTo>
                <a:lnTo>
                  <a:pt x="100654" y="57965"/>
                </a:lnTo>
                <a:lnTo>
                  <a:pt x="102662" y="56016"/>
                </a:lnTo>
                <a:lnTo>
                  <a:pt x="105272" y="54716"/>
                </a:lnTo>
                <a:lnTo>
                  <a:pt x="108281" y="53849"/>
                </a:lnTo>
                <a:lnTo>
                  <a:pt x="115011" y="49500"/>
                </a:lnTo>
                <a:lnTo>
                  <a:pt x="118584" y="46562"/>
                </a:lnTo>
                <a:lnTo>
                  <a:pt x="120966" y="43333"/>
                </a:lnTo>
                <a:lnTo>
                  <a:pt x="122554" y="39911"/>
                </a:lnTo>
                <a:lnTo>
                  <a:pt x="123613" y="36360"/>
                </a:lnTo>
                <a:lnTo>
                  <a:pt x="125588" y="33992"/>
                </a:lnTo>
                <a:lnTo>
                  <a:pt x="128176" y="32414"/>
                </a:lnTo>
                <a:lnTo>
                  <a:pt x="134437" y="30660"/>
                </a:lnTo>
                <a:lnTo>
                  <a:pt x="141453" y="29880"/>
                </a:lnTo>
                <a:lnTo>
                  <a:pt x="146372" y="27132"/>
                </a:lnTo>
                <a:lnTo>
                  <a:pt x="152191" y="22760"/>
                </a:lnTo>
                <a:lnTo>
                  <a:pt x="167645" y="9629"/>
                </a:lnTo>
                <a:lnTo>
                  <a:pt x="170183" y="8551"/>
                </a:lnTo>
                <a:lnTo>
                  <a:pt x="176390" y="7354"/>
                </a:lnTo>
                <a:lnTo>
                  <a:pt x="183382" y="3435"/>
                </a:lnTo>
                <a:lnTo>
                  <a:pt x="187024" y="612"/>
                </a:lnTo>
                <a:lnTo>
                  <a:pt x="189453" y="0"/>
                </a:lnTo>
                <a:lnTo>
                  <a:pt x="191072" y="862"/>
                </a:lnTo>
                <a:lnTo>
                  <a:pt x="192151" y="2707"/>
                </a:lnTo>
                <a:lnTo>
                  <a:pt x="194141" y="3937"/>
                </a:lnTo>
                <a:lnTo>
                  <a:pt x="199738" y="5303"/>
                </a:lnTo>
                <a:lnTo>
                  <a:pt x="206459" y="9297"/>
                </a:lnTo>
                <a:lnTo>
                  <a:pt x="210029" y="12140"/>
                </a:lnTo>
                <a:lnTo>
                  <a:pt x="212409" y="15306"/>
                </a:lnTo>
                <a:lnTo>
                  <a:pt x="213996" y="18686"/>
                </a:lnTo>
                <a:lnTo>
                  <a:pt x="215054" y="22209"/>
                </a:lnTo>
                <a:lnTo>
                  <a:pt x="218299" y="28368"/>
                </a:lnTo>
                <a:lnTo>
                  <a:pt x="223002" y="36284"/>
                </a:lnTo>
                <a:lnTo>
                  <a:pt x="228678" y="45372"/>
                </a:lnTo>
                <a:lnTo>
                  <a:pt x="232462" y="52700"/>
                </a:lnTo>
                <a:lnTo>
                  <a:pt x="234985" y="58855"/>
                </a:lnTo>
                <a:lnTo>
                  <a:pt x="236666" y="64229"/>
                </a:lnTo>
                <a:lnTo>
                  <a:pt x="239057" y="69082"/>
                </a:lnTo>
                <a:lnTo>
                  <a:pt x="241921" y="73587"/>
                </a:lnTo>
                <a:lnTo>
                  <a:pt x="245101" y="77860"/>
                </a:lnTo>
                <a:lnTo>
                  <a:pt x="247220" y="81978"/>
                </a:lnTo>
                <a:lnTo>
                  <a:pt x="248633" y="85994"/>
                </a:lnTo>
                <a:lnTo>
                  <a:pt x="249576" y="89942"/>
                </a:lnTo>
                <a:lnTo>
                  <a:pt x="251473" y="93843"/>
                </a:lnTo>
                <a:lnTo>
                  <a:pt x="254009" y="97714"/>
                </a:lnTo>
                <a:lnTo>
                  <a:pt x="256969" y="101565"/>
                </a:lnTo>
                <a:lnTo>
                  <a:pt x="258943" y="105402"/>
                </a:lnTo>
                <a:lnTo>
                  <a:pt x="260258" y="109231"/>
                </a:lnTo>
                <a:lnTo>
                  <a:pt x="262370" y="118432"/>
                </a:lnTo>
                <a:lnTo>
                  <a:pt x="263813" y="121726"/>
                </a:lnTo>
                <a:lnTo>
                  <a:pt x="268803" y="132161"/>
                </a:lnTo>
                <a:lnTo>
                  <a:pt x="271912" y="135960"/>
                </a:lnTo>
                <a:lnTo>
                  <a:pt x="275255" y="138492"/>
                </a:lnTo>
                <a:lnTo>
                  <a:pt x="278753" y="140180"/>
                </a:lnTo>
                <a:lnTo>
                  <a:pt x="282355" y="143845"/>
                </a:lnTo>
                <a:lnTo>
                  <a:pt x="286027" y="148829"/>
                </a:lnTo>
                <a:lnTo>
                  <a:pt x="289744" y="154692"/>
                </a:lnTo>
                <a:lnTo>
                  <a:pt x="293493" y="159870"/>
                </a:lnTo>
                <a:lnTo>
                  <a:pt x="297262" y="164592"/>
                </a:lnTo>
                <a:lnTo>
                  <a:pt x="301044" y="169010"/>
                </a:lnTo>
                <a:lnTo>
                  <a:pt x="303566" y="173225"/>
                </a:lnTo>
                <a:lnTo>
                  <a:pt x="305247" y="177306"/>
                </a:lnTo>
                <a:lnTo>
                  <a:pt x="306368" y="181296"/>
                </a:lnTo>
                <a:lnTo>
                  <a:pt x="308385" y="183956"/>
                </a:lnTo>
                <a:lnTo>
                  <a:pt x="311000" y="185730"/>
                </a:lnTo>
                <a:lnTo>
                  <a:pt x="314013" y="186912"/>
                </a:lnTo>
                <a:lnTo>
                  <a:pt x="316022" y="188970"/>
                </a:lnTo>
                <a:lnTo>
                  <a:pt x="317361" y="191612"/>
                </a:lnTo>
                <a:lnTo>
                  <a:pt x="319510" y="198910"/>
                </a:lnTo>
                <a:lnTo>
                  <a:pt x="323191" y="203295"/>
                </a:lnTo>
                <a:lnTo>
                  <a:pt x="329835" y="210390"/>
                </a:lnTo>
                <a:lnTo>
                  <a:pt x="330379" y="209702"/>
                </a:lnTo>
                <a:lnTo>
                  <a:pt x="330743" y="207974"/>
                </a:lnTo>
                <a:lnTo>
                  <a:pt x="331469" y="2007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4"/>
          <p:cNvSpPr/>
          <p:nvPr/>
        </p:nvSpPr>
        <p:spPr>
          <a:xfrm>
            <a:off x="5657850" y="2366096"/>
            <a:ext cx="262319" cy="349274"/>
          </a:xfrm>
          <a:custGeom>
            <a:avLst/>
            <a:gdLst/>
            <a:ahLst/>
            <a:cxnLst/>
            <a:rect l="0" t="0" r="0" b="0"/>
            <a:pathLst>
              <a:path w="262319" h="349274">
                <a:moveTo>
                  <a:pt x="102870" y="137073"/>
                </a:moveTo>
                <a:lnTo>
                  <a:pt x="93028" y="117391"/>
                </a:lnTo>
                <a:lnTo>
                  <a:pt x="85842" y="109087"/>
                </a:lnTo>
                <a:lnTo>
                  <a:pt x="79215" y="98812"/>
                </a:lnTo>
                <a:lnTo>
                  <a:pt x="75670" y="92516"/>
                </a:lnTo>
                <a:lnTo>
                  <a:pt x="70766" y="85778"/>
                </a:lnTo>
                <a:lnTo>
                  <a:pt x="64958" y="78747"/>
                </a:lnTo>
                <a:lnTo>
                  <a:pt x="49519" y="61347"/>
                </a:lnTo>
                <a:lnTo>
                  <a:pt x="44022" y="55580"/>
                </a:lnTo>
                <a:lnTo>
                  <a:pt x="40778" y="52265"/>
                </a:lnTo>
                <a:lnTo>
                  <a:pt x="37345" y="50054"/>
                </a:lnTo>
                <a:lnTo>
                  <a:pt x="30144" y="47598"/>
                </a:lnTo>
                <a:lnTo>
                  <a:pt x="22876" y="45638"/>
                </a:lnTo>
                <a:lnTo>
                  <a:pt x="49728" y="45634"/>
                </a:lnTo>
                <a:lnTo>
                  <a:pt x="52202" y="44364"/>
                </a:lnTo>
                <a:lnTo>
                  <a:pt x="53851" y="42247"/>
                </a:lnTo>
                <a:lnTo>
                  <a:pt x="54950" y="39566"/>
                </a:lnTo>
                <a:lnTo>
                  <a:pt x="56953" y="37778"/>
                </a:lnTo>
                <a:lnTo>
                  <a:pt x="59559" y="36587"/>
                </a:lnTo>
                <a:lnTo>
                  <a:pt x="67110" y="35263"/>
                </a:lnTo>
                <a:lnTo>
                  <a:pt x="72680" y="34910"/>
                </a:lnTo>
                <a:lnTo>
                  <a:pt x="78933" y="34674"/>
                </a:lnTo>
                <a:lnTo>
                  <a:pt x="84372" y="33247"/>
                </a:lnTo>
                <a:lnTo>
                  <a:pt x="89268" y="31026"/>
                </a:lnTo>
                <a:lnTo>
                  <a:pt x="93802" y="28275"/>
                </a:lnTo>
                <a:lnTo>
                  <a:pt x="98094" y="26441"/>
                </a:lnTo>
                <a:lnTo>
                  <a:pt x="116554" y="21320"/>
                </a:lnTo>
                <a:lnTo>
                  <a:pt x="148321" y="11121"/>
                </a:lnTo>
                <a:lnTo>
                  <a:pt x="162381" y="7385"/>
                </a:lnTo>
                <a:lnTo>
                  <a:pt x="174294" y="4894"/>
                </a:lnTo>
                <a:lnTo>
                  <a:pt x="184775" y="3234"/>
                </a:lnTo>
                <a:lnTo>
                  <a:pt x="193033" y="2127"/>
                </a:lnTo>
                <a:lnTo>
                  <a:pt x="199809" y="1389"/>
                </a:lnTo>
                <a:lnTo>
                  <a:pt x="213741" y="205"/>
                </a:lnTo>
                <a:lnTo>
                  <a:pt x="213614" y="108"/>
                </a:lnTo>
                <a:lnTo>
                  <a:pt x="210086" y="0"/>
                </a:lnTo>
                <a:lnTo>
                  <a:pt x="206097" y="1241"/>
                </a:lnTo>
                <a:lnTo>
                  <a:pt x="200898" y="3339"/>
                </a:lnTo>
                <a:lnTo>
                  <a:pt x="194891" y="6007"/>
                </a:lnTo>
                <a:lnTo>
                  <a:pt x="181445" y="12358"/>
                </a:lnTo>
                <a:lnTo>
                  <a:pt x="174303" y="15830"/>
                </a:lnTo>
                <a:lnTo>
                  <a:pt x="167002" y="18144"/>
                </a:lnTo>
                <a:lnTo>
                  <a:pt x="159595" y="19688"/>
                </a:lnTo>
                <a:lnTo>
                  <a:pt x="152116" y="20716"/>
                </a:lnTo>
                <a:lnTo>
                  <a:pt x="140781" y="23942"/>
                </a:lnTo>
                <a:lnTo>
                  <a:pt x="126874" y="28633"/>
                </a:lnTo>
                <a:lnTo>
                  <a:pt x="111252" y="34300"/>
                </a:lnTo>
                <a:lnTo>
                  <a:pt x="98298" y="38077"/>
                </a:lnTo>
                <a:lnTo>
                  <a:pt x="87122" y="40596"/>
                </a:lnTo>
                <a:lnTo>
                  <a:pt x="77131" y="42275"/>
                </a:lnTo>
                <a:lnTo>
                  <a:pt x="69200" y="43395"/>
                </a:lnTo>
                <a:lnTo>
                  <a:pt x="62644" y="44141"/>
                </a:lnTo>
                <a:lnTo>
                  <a:pt x="57002" y="44639"/>
                </a:lnTo>
                <a:lnTo>
                  <a:pt x="49432" y="44970"/>
                </a:lnTo>
                <a:lnTo>
                  <a:pt x="30860" y="45339"/>
                </a:lnTo>
                <a:lnTo>
                  <a:pt x="23113" y="46707"/>
                </a:lnTo>
                <a:lnTo>
                  <a:pt x="16678" y="48889"/>
                </a:lnTo>
                <a:lnTo>
                  <a:pt x="11119" y="51614"/>
                </a:lnTo>
                <a:lnTo>
                  <a:pt x="8682" y="53430"/>
                </a:lnTo>
                <a:lnTo>
                  <a:pt x="8328" y="54641"/>
                </a:lnTo>
                <a:lnTo>
                  <a:pt x="9362" y="55449"/>
                </a:lnTo>
                <a:lnTo>
                  <a:pt x="10051" y="57257"/>
                </a:lnTo>
                <a:lnTo>
                  <a:pt x="11248" y="66763"/>
                </a:lnTo>
                <a:lnTo>
                  <a:pt x="17443" y="74049"/>
                </a:lnTo>
                <a:lnTo>
                  <a:pt x="23839" y="80699"/>
                </a:lnTo>
                <a:lnTo>
                  <a:pt x="27323" y="84250"/>
                </a:lnTo>
                <a:lnTo>
                  <a:pt x="29645" y="87888"/>
                </a:lnTo>
                <a:lnTo>
                  <a:pt x="32225" y="95317"/>
                </a:lnTo>
                <a:lnTo>
                  <a:pt x="35454" y="100346"/>
                </a:lnTo>
                <a:lnTo>
                  <a:pt x="40145" y="106238"/>
                </a:lnTo>
                <a:lnTo>
                  <a:pt x="53790" y="121810"/>
                </a:lnTo>
                <a:lnTo>
                  <a:pt x="57450" y="124358"/>
                </a:lnTo>
                <a:lnTo>
                  <a:pt x="62430" y="127326"/>
                </a:lnTo>
                <a:lnTo>
                  <a:pt x="68290" y="130576"/>
                </a:lnTo>
                <a:lnTo>
                  <a:pt x="73466" y="132741"/>
                </a:lnTo>
                <a:lnTo>
                  <a:pt x="78187" y="134185"/>
                </a:lnTo>
                <a:lnTo>
                  <a:pt x="82605" y="135148"/>
                </a:lnTo>
                <a:lnTo>
                  <a:pt x="86820" y="135790"/>
                </a:lnTo>
                <a:lnTo>
                  <a:pt x="94890" y="136503"/>
                </a:lnTo>
                <a:lnTo>
                  <a:pt x="102710" y="136820"/>
                </a:lnTo>
                <a:lnTo>
                  <a:pt x="106573" y="136904"/>
                </a:lnTo>
                <a:lnTo>
                  <a:pt x="111688" y="135691"/>
                </a:lnTo>
                <a:lnTo>
                  <a:pt x="117639" y="133612"/>
                </a:lnTo>
                <a:lnTo>
                  <a:pt x="124146" y="130956"/>
                </a:lnTo>
                <a:lnTo>
                  <a:pt x="132293" y="129185"/>
                </a:lnTo>
                <a:lnTo>
                  <a:pt x="141536" y="128004"/>
                </a:lnTo>
                <a:lnTo>
                  <a:pt x="151507" y="127217"/>
                </a:lnTo>
                <a:lnTo>
                  <a:pt x="160694" y="126693"/>
                </a:lnTo>
                <a:lnTo>
                  <a:pt x="177676" y="126110"/>
                </a:lnTo>
                <a:lnTo>
                  <a:pt x="188301" y="128494"/>
                </a:lnTo>
                <a:lnTo>
                  <a:pt x="200464" y="132624"/>
                </a:lnTo>
                <a:lnTo>
                  <a:pt x="213652" y="137917"/>
                </a:lnTo>
                <a:lnTo>
                  <a:pt x="223715" y="143986"/>
                </a:lnTo>
                <a:lnTo>
                  <a:pt x="231693" y="150572"/>
                </a:lnTo>
                <a:lnTo>
                  <a:pt x="238282" y="157502"/>
                </a:lnTo>
                <a:lnTo>
                  <a:pt x="242674" y="163393"/>
                </a:lnTo>
                <a:lnTo>
                  <a:pt x="250127" y="177751"/>
                </a:lnTo>
                <a:lnTo>
                  <a:pt x="256370" y="186055"/>
                </a:lnTo>
                <a:lnTo>
                  <a:pt x="258543" y="191318"/>
                </a:lnTo>
                <a:lnTo>
                  <a:pt x="259992" y="197367"/>
                </a:lnTo>
                <a:lnTo>
                  <a:pt x="260958" y="203939"/>
                </a:lnTo>
                <a:lnTo>
                  <a:pt x="261602" y="210860"/>
                </a:lnTo>
                <a:lnTo>
                  <a:pt x="262032" y="218015"/>
                </a:lnTo>
                <a:lnTo>
                  <a:pt x="262318" y="225324"/>
                </a:lnTo>
                <a:lnTo>
                  <a:pt x="261238" y="231467"/>
                </a:lnTo>
                <a:lnTo>
                  <a:pt x="256653" y="241679"/>
                </a:lnTo>
                <a:lnTo>
                  <a:pt x="253651" y="248721"/>
                </a:lnTo>
                <a:lnTo>
                  <a:pt x="250381" y="257225"/>
                </a:lnTo>
                <a:lnTo>
                  <a:pt x="246931" y="266705"/>
                </a:lnTo>
                <a:lnTo>
                  <a:pt x="243360" y="275564"/>
                </a:lnTo>
                <a:lnTo>
                  <a:pt x="239710" y="284011"/>
                </a:lnTo>
                <a:lnTo>
                  <a:pt x="236007" y="292182"/>
                </a:lnTo>
                <a:lnTo>
                  <a:pt x="232267" y="298899"/>
                </a:lnTo>
                <a:lnTo>
                  <a:pt x="224726" y="309749"/>
                </a:lnTo>
                <a:lnTo>
                  <a:pt x="219668" y="313151"/>
                </a:lnTo>
                <a:lnTo>
                  <a:pt x="213755" y="315418"/>
                </a:lnTo>
                <a:lnTo>
                  <a:pt x="207273" y="316930"/>
                </a:lnTo>
                <a:lnTo>
                  <a:pt x="201682" y="319208"/>
                </a:lnTo>
                <a:lnTo>
                  <a:pt x="196684" y="321996"/>
                </a:lnTo>
                <a:lnTo>
                  <a:pt x="192083" y="325125"/>
                </a:lnTo>
                <a:lnTo>
                  <a:pt x="187745" y="328481"/>
                </a:lnTo>
                <a:lnTo>
                  <a:pt x="183583" y="331989"/>
                </a:lnTo>
                <a:lnTo>
                  <a:pt x="179539" y="335597"/>
                </a:lnTo>
                <a:lnTo>
                  <a:pt x="174302" y="338002"/>
                </a:lnTo>
                <a:lnTo>
                  <a:pt x="168271" y="339606"/>
                </a:lnTo>
                <a:lnTo>
                  <a:pt x="161711" y="340675"/>
                </a:lnTo>
                <a:lnTo>
                  <a:pt x="156067" y="341388"/>
                </a:lnTo>
                <a:lnTo>
                  <a:pt x="151035" y="341863"/>
                </a:lnTo>
                <a:lnTo>
                  <a:pt x="146410" y="342180"/>
                </a:lnTo>
                <a:lnTo>
                  <a:pt x="140786" y="343661"/>
                </a:lnTo>
                <a:lnTo>
                  <a:pt x="134497" y="345919"/>
                </a:lnTo>
                <a:lnTo>
                  <a:pt x="127765" y="348694"/>
                </a:lnTo>
                <a:lnTo>
                  <a:pt x="122006" y="349273"/>
                </a:lnTo>
                <a:lnTo>
                  <a:pt x="116897" y="348390"/>
                </a:lnTo>
                <a:lnTo>
                  <a:pt x="112221" y="346531"/>
                </a:lnTo>
                <a:lnTo>
                  <a:pt x="104024" y="345292"/>
                </a:lnTo>
                <a:lnTo>
                  <a:pt x="93479" y="344466"/>
                </a:lnTo>
                <a:lnTo>
                  <a:pt x="64527" y="343303"/>
                </a:lnTo>
                <a:lnTo>
                  <a:pt x="58258" y="343140"/>
                </a:lnTo>
                <a:lnTo>
                  <a:pt x="52808" y="341761"/>
                </a:lnTo>
                <a:lnTo>
                  <a:pt x="47905" y="339572"/>
                </a:lnTo>
                <a:lnTo>
                  <a:pt x="43367" y="336842"/>
                </a:lnTo>
                <a:lnTo>
                  <a:pt x="39071" y="333753"/>
                </a:lnTo>
                <a:lnTo>
                  <a:pt x="30912" y="326933"/>
                </a:lnTo>
                <a:lnTo>
                  <a:pt x="26958" y="324607"/>
                </a:lnTo>
                <a:lnTo>
                  <a:pt x="19178" y="322022"/>
                </a:lnTo>
                <a:lnTo>
                  <a:pt x="11487" y="317486"/>
                </a:lnTo>
                <a:lnTo>
                  <a:pt x="0" y="308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5"/>
          <p:cNvSpPr/>
          <p:nvPr/>
        </p:nvSpPr>
        <p:spPr>
          <a:xfrm>
            <a:off x="5897879" y="2183286"/>
            <a:ext cx="354331" cy="216571"/>
          </a:xfrm>
          <a:custGeom>
            <a:avLst/>
            <a:gdLst/>
            <a:ahLst/>
            <a:cxnLst/>
            <a:rect l="0" t="0" r="0" b="0"/>
            <a:pathLst>
              <a:path w="354331" h="216571">
                <a:moveTo>
                  <a:pt x="0" y="79853"/>
                </a:moveTo>
                <a:lnTo>
                  <a:pt x="0" y="73786"/>
                </a:lnTo>
                <a:lnTo>
                  <a:pt x="1271" y="71998"/>
                </a:lnTo>
                <a:lnTo>
                  <a:pt x="3387" y="70807"/>
                </a:lnTo>
                <a:lnTo>
                  <a:pt x="10396" y="68213"/>
                </a:lnTo>
                <a:lnTo>
                  <a:pt x="15821" y="65743"/>
                </a:lnTo>
                <a:lnTo>
                  <a:pt x="21977" y="62827"/>
                </a:lnTo>
                <a:lnTo>
                  <a:pt x="32205" y="56199"/>
                </a:lnTo>
                <a:lnTo>
                  <a:pt x="36710" y="52654"/>
                </a:lnTo>
                <a:lnTo>
                  <a:pt x="45102" y="48715"/>
                </a:lnTo>
                <a:lnTo>
                  <a:pt x="55606" y="45694"/>
                </a:lnTo>
                <a:lnTo>
                  <a:pt x="104172" y="29839"/>
                </a:lnTo>
                <a:lnTo>
                  <a:pt x="113899" y="26190"/>
                </a:lnTo>
                <a:lnTo>
                  <a:pt x="122922" y="22488"/>
                </a:lnTo>
                <a:lnTo>
                  <a:pt x="131478" y="18750"/>
                </a:lnTo>
                <a:lnTo>
                  <a:pt x="139723" y="16258"/>
                </a:lnTo>
                <a:lnTo>
                  <a:pt x="147759" y="14596"/>
                </a:lnTo>
                <a:lnTo>
                  <a:pt x="155655" y="13489"/>
                </a:lnTo>
                <a:lnTo>
                  <a:pt x="163461" y="11480"/>
                </a:lnTo>
                <a:lnTo>
                  <a:pt x="171204" y="8871"/>
                </a:lnTo>
                <a:lnTo>
                  <a:pt x="178906" y="5862"/>
                </a:lnTo>
                <a:lnTo>
                  <a:pt x="185311" y="3856"/>
                </a:lnTo>
                <a:lnTo>
                  <a:pt x="195814" y="1627"/>
                </a:lnTo>
                <a:lnTo>
                  <a:pt x="201663" y="1032"/>
                </a:lnTo>
                <a:lnTo>
                  <a:pt x="208102" y="636"/>
                </a:lnTo>
                <a:lnTo>
                  <a:pt x="220760" y="196"/>
                </a:lnTo>
                <a:lnTo>
                  <a:pt x="230619" y="0"/>
                </a:lnTo>
                <a:lnTo>
                  <a:pt x="236296" y="1218"/>
                </a:lnTo>
                <a:lnTo>
                  <a:pt x="242621" y="3300"/>
                </a:lnTo>
                <a:lnTo>
                  <a:pt x="249378" y="5958"/>
                </a:lnTo>
                <a:lnTo>
                  <a:pt x="260271" y="8911"/>
                </a:lnTo>
                <a:lnTo>
                  <a:pt x="264955" y="9698"/>
                </a:lnTo>
                <a:lnTo>
                  <a:pt x="268077" y="11493"/>
                </a:lnTo>
                <a:lnTo>
                  <a:pt x="270158" y="13960"/>
                </a:lnTo>
                <a:lnTo>
                  <a:pt x="271545" y="16875"/>
                </a:lnTo>
                <a:lnTo>
                  <a:pt x="273087" y="23499"/>
                </a:lnTo>
                <a:lnTo>
                  <a:pt x="273498" y="27044"/>
                </a:lnTo>
                <a:lnTo>
                  <a:pt x="273772" y="31947"/>
                </a:lnTo>
                <a:lnTo>
                  <a:pt x="274077" y="44168"/>
                </a:lnTo>
                <a:lnTo>
                  <a:pt x="272888" y="50984"/>
                </a:lnTo>
                <a:lnTo>
                  <a:pt x="270825" y="58067"/>
                </a:lnTo>
                <a:lnTo>
                  <a:pt x="268181" y="65329"/>
                </a:lnTo>
                <a:lnTo>
                  <a:pt x="265147" y="71441"/>
                </a:lnTo>
                <a:lnTo>
                  <a:pt x="261855" y="76785"/>
                </a:lnTo>
                <a:lnTo>
                  <a:pt x="258390" y="81618"/>
                </a:lnTo>
                <a:lnTo>
                  <a:pt x="253540" y="89920"/>
                </a:lnTo>
                <a:lnTo>
                  <a:pt x="247767" y="100534"/>
                </a:lnTo>
                <a:lnTo>
                  <a:pt x="241378" y="112691"/>
                </a:lnTo>
                <a:lnTo>
                  <a:pt x="234579" y="123335"/>
                </a:lnTo>
                <a:lnTo>
                  <a:pt x="227506" y="132971"/>
                </a:lnTo>
                <a:lnTo>
                  <a:pt x="220251" y="141935"/>
                </a:lnTo>
                <a:lnTo>
                  <a:pt x="212874" y="151721"/>
                </a:lnTo>
                <a:lnTo>
                  <a:pt x="197904" y="172755"/>
                </a:lnTo>
                <a:lnTo>
                  <a:pt x="191627" y="182428"/>
                </a:lnTo>
                <a:lnTo>
                  <a:pt x="186171" y="191416"/>
                </a:lnTo>
                <a:lnTo>
                  <a:pt x="181264" y="199949"/>
                </a:lnTo>
                <a:lnTo>
                  <a:pt x="179262" y="205637"/>
                </a:lnTo>
                <a:lnTo>
                  <a:pt x="179199" y="209429"/>
                </a:lnTo>
                <a:lnTo>
                  <a:pt x="180426" y="211957"/>
                </a:lnTo>
                <a:lnTo>
                  <a:pt x="182514" y="213643"/>
                </a:lnTo>
                <a:lnTo>
                  <a:pt x="185176" y="214766"/>
                </a:lnTo>
                <a:lnTo>
                  <a:pt x="188221" y="215515"/>
                </a:lnTo>
                <a:lnTo>
                  <a:pt x="195331" y="216015"/>
                </a:lnTo>
                <a:lnTo>
                  <a:pt x="205151" y="216348"/>
                </a:lnTo>
                <a:lnTo>
                  <a:pt x="216778" y="216570"/>
                </a:lnTo>
                <a:lnTo>
                  <a:pt x="230878" y="215448"/>
                </a:lnTo>
                <a:lnTo>
                  <a:pt x="246629" y="213430"/>
                </a:lnTo>
                <a:lnTo>
                  <a:pt x="354330" y="205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6"/>
          <p:cNvSpPr/>
          <p:nvPr/>
        </p:nvSpPr>
        <p:spPr>
          <a:xfrm>
            <a:off x="6240779" y="2606039"/>
            <a:ext cx="274322" cy="33821"/>
          </a:xfrm>
          <a:custGeom>
            <a:avLst/>
            <a:gdLst/>
            <a:ahLst/>
            <a:cxnLst/>
            <a:rect l="0" t="0" r="0" b="0"/>
            <a:pathLst>
              <a:path w="274322" h="33821">
                <a:moveTo>
                  <a:pt x="0" y="22861"/>
                </a:moveTo>
                <a:lnTo>
                  <a:pt x="12137" y="28928"/>
                </a:lnTo>
                <a:lnTo>
                  <a:pt x="18251" y="30716"/>
                </a:lnTo>
                <a:lnTo>
                  <a:pt x="24868" y="31907"/>
                </a:lnTo>
                <a:lnTo>
                  <a:pt x="31819" y="32702"/>
                </a:lnTo>
                <a:lnTo>
                  <a:pt x="42803" y="33231"/>
                </a:lnTo>
                <a:lnTo>
                  <a:pt x="71940" y="33820"/>
                </a:lnTo>
                <a:lnTo>
                  <a:pt x="83520" y="32707"/>
                </a:lnTo>
                <a:lnTo>
                  <a:pt x="92511" y="30695"/>
                </a:lnTo>
                <a:lnTo>
                  <a:pt x="99774" y="28083"/>
                </a:lnTo>
                <a:lnTo>
                  <a:pt x="107156" y="26342"/>
                </a:lnTo>
                <a:lnTo>
                  <a:pt x="114617" y="25182"/>
                </a:lnTo>
                <a:lnTo>
                  <a:pt x="122132" y="24408"/>
                </a:lnTo>
                <a:lnTo>
                  <a:pt x="133491" y="22622"/>
                </a:lnTo>
                <a:lnTo>
                  <a:pt x="163046" y="17251"/>
                </a:lnTo>
                <a:lnTo>
                  <a:pt x="176008" y="14041"/>
                </a:lnTo>
                <a:lnTo>
                  <a:pt x="187188" y="10631"/>
                </a:lnTo>
                <a:lnTo>
                  <a:pt x="197183" y="7087"/>
                </a:lnTo>
                <a:lnTo>
                  <a:pt x="205115" y="4725"/>
                </a:lnTo>
                <a:lnTo>
                  <a:pt x="211674" y="3150"/>
                </a:lnTo>
                <a:lnTo>
                  <a:pt x="217316" y="2100"/>
                </a:lnTo>
                <a:lnTo>
                  <a:pt x="223617" y="1400"/>
                </a:lnTo>
                <a:lnTo>
                  <a:pt x="230358" y="934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7"/>
          <p:cNvSpPr/>
          <p:nvPr/>
        </p:nvSpPr>
        <p:spPr>
          <a:xfrm>
            <a:off x="6355079" y="2537459"/>
            <a:ext cx="40563" cy="270702"/>
          </a:xfrm>
          <a:custGeom>
            <a:avLst/>
            <a:gdLst/>
            <a:ahLst/>
            <a:cxnLst/>
            <a:rect l="0" t="0" r="0" b="0"/>
            <a:pathLst>
              <a:path w="40563" h="270702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9842" y="15909"/>
                </a:lnTo>
                <a:lnTo>
                  <a:pt x="10725" y="23158"/>
                </a:lnTo>
                <a:lnTo>
                  <a:pt x="10959" y="26869"/>
                </a:lnTo>
                <a:lnTo>
                  <a:pt x="12387" y="31883"/>
                </a:lnTo>
                <a:lnTo>
                  <a:pt x="14608" y="37765"/>
                </a:lnTo>
                <a:lnTo>
                  <a:pt x="17359" y="44227"/>
                </a:lnTo>
                <a:lnTo>
                  <a:pt x="19193" y="54885"/>
                </a:lnTo>
                <a:lnTo>
                  <a:pt x="20415" y="68340"/>
                </a:lnTo>
                <a:lnTo>
                  <a:pt x="21230" y="83660"/>
                </a:lnTo>
                <a:lnTo>
                  <a:pt x="22136" y="110843"/>
                </a:lnTo>
                <a:lnTo>
                  <a:pt x="22765" y="168455"/>
                </a:lnTo>
                <a:lnTo>
                  <a:pt x="22857" y="218977"/>
                </a:lnTo>
                <a:lnTo>
                  <a:pt x="24128" y="224725"/>
                </a:lnTo>
                <a:lnTo>
                  <a:pt x="26245" y="231097"/>
                </a:lnTo>
                <a:lnTo>
                  <a:pt x="28927" y="237885"/>
                </a:lnTo>
                <a:lnTo>
                  <a:pt x="30715" y="243680"/>
                </a:lnTo>
                <a:lnTo>
                  <a:pt x="31907" y="248814"/>
                </a:lnTo>
                <a:lnTo>
                  <a:pt x="32701" y="253506"/>
                </a:lnTo>
                <a:lnTo>
                  <a:pt x="34501" y="257904"/>
                </a:lnTo>
                <a:lnTo>
                  <a:pt x="36971" y="262106"/>
                </a:lnTo>
                <a:lnTo>
                  <a:pt x="39888" y="266178"/>
                </a:lnTo>
                <a:lnTo>
                  <a:pt x="40562" y="268892"/>
                </a:lnTo>
                <a:lnTo>
                  <a:pt x="39741" y="270701"/>
                </a:lnTo>
                <a:lnTo>
                  <a:pt x="34291" y="262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8"/>
          <p:cNvSpPr/>
          <p:nvPr/>
        </p:nvSpPr>
        <p:spPr>
          <a:xfrm>
            <a:off x="6709409" y="2331719"/>
            <a:ext cx="273789" cy="422075"/>
          </a:xfrm>
          <a:custGeom>
            <a:avLst/>
            <a:gdLst/>
            <a:ahLst/>
            <a:cxnLst/>
            <a:rect l="0" t="0" r="0" b="0"/>
            <a:pathLst>
              <a:path w="273789" h="422075">
                <a:moveTo>
                  <a:pt x="0" y="0"/>
                </a:moveTo>
                <a:lnTo>
                  <a:pt x="6068" y="6068"/>
                </a:lnTo>
                <a:lnTo>
                  <a:pt x="12434" y="15821"/>
                </a:lnTo>
                <a:lnTo>
                  <a:pt x="18227" y="27352"/>
                </a:lnTo>
                <a:lnTo>
                  <a:pt x="20801" y="36710"/>
                </a:lnTo>
                <a:lnTo>
                  <a:pt x="25332" y="45102"/>
                </a:lnTo>
                <a:lnTo>
                  <a:pt x="31579" y="54336"/>
                </a:lnTo>
                <a:lnTo>
                  <a:pt x="38589" y="66906"/>
                </a:lnTo>
                <a:lnTo>
                  <a:pt x="42551" y="77573"/>
                </a:lnTo>
                <a:lnTo>
                  <a:pt x="44312" y="87817"/>
                </a:lnTo>
                <a:lnTo>
                  <a:pt x="45094" y="100837"/>
                </a:lnTo>
                <a:lnTo>
                  <a:pt x="46573" y="107865"/>
                </a:lnTo>
                <a:lnTo>
                  <a:pt x="48829" y="115090"/>
                </a:lnTo>
                <a:lnTo>
                  <a:pt x="51603" y="122447"/>
                </a:lnTo>
                <a:lnTo>
                  <a:pt x="54722" y="143861"/>
                </a:lnTo>
                <a:lnTo>
                  <a:pt x="61574" y="211682"/>
                </a:lnTo>
                <a:lnTo>
                  <a:pt x="65179" y="238911"/>
                </a:lnTo>
                <a:lnTo>
                  <a:pt x="68854" y="259604"/>
                </a:lnTo>
                <a:lnTo>
                  <a:pt x="72573" y="275940"/>
                </a:lnTo>
                <a:lnTo>
                  <a:pt x="75052" y="293180"/>
                </a:lnTo>
                <a:lnTo>
                  <a:pt x="76705" y="311023"/>
                </a:lnTo>
                <a:lnTo>
                  <a:pt x="77806" y="329269"/>
                </a:lnTo>
                <a:lnTo>
                  <a:pt x="79811" y="342703"/>
                </a:lnTo>
                <a:lnTo>
                  <a:pt x="82418" y="352929"/>
                </a:lnTo>
                <a:lnTo>
                  <a:pt x="87431" y="365137"/>
                </a:lnTo>
                <a:lnTo>
                  <a:pt x="88767" y="366615"/>
                </a:lnTo>
                <a:lnTo>
                  <a:pt x="89658" y="366330"/>
                </a:lnTo>
                <a:lnTo>
                  <a:pt x="90252" y="364870"/>
                </a:lnTo>
                <a:lnTo>
                  <a:pt x="91089" y="355478"/>
                </a:lnTo>
                <a:lnTo>
                  <a:pt x="91284" y="343834"/>
                </a:lnTo>
                <a:lnTo>
                  <a:pt x="92606" y="338443"/>
                </a:lnTo>
                <a:lnTo>
                  <a:pt x="97462" y="329066"/>
                </a:lnTo>
                <a:lnTo>
                  <a:pt x="107240" y="310505"/>
                </a:lnTo>
                <a:lnTo>
                  <a:pt x="113404" y="298444"/>
                </a:lnTo>
                <a:lnTo>
                  <a:pt x="118783" y="289133"/>
                </a:lnTo>
                <a:lnTo>
                  <a:pt x="123639" y="281655"/>
                </a:lnTo>
                <a:lnTo>
                  <a:pt x="128146" y="275400"/>
                </a:lnTo>
                <a:lnTo>
                  <a:pt x="136541" y="265064"/>
                </a:lnTo>
                <a:lnTo>
                  <a:pt x="144505" y="256236"/>
                </a:lnTo>
                <a:lnTo>
                  <a:pt x="152278" y="248080"/>
                </a:lnTo>
                <a:lnTo>
                  <a:pt x="169862" y="230280"/>
                </a:lnTo>
                <a:lnTo>
                  <a:pt x="176741" y="224640"/>
                </a:lnTo>
                <a:lnTo>
                  <a:pt x="183868" y="219610"/>
                </a:lnTo>
                <a:lnTo>
                  <a:pt x="191158" y="214987"/>
                </a:lnTo>
                <a:lnTo>
                  <a:pt x="197289" y="211905"/>
                </a:lnTo>
                <a:lnTo>
                  <a:pt x="202646" y="209850"/>
                </a:lnTo>
                <a:lnTo>
                  <a:pt x="207488" y="208480"/>
                </a:lnTo>
                <a:lnTo>
                  <a:pt x="213256" y="208837"/>
                </a:lnTo>
                <a:lnTo>
                  <a:pt x="219640" y="210345"/>
                </a:lnTo>
                <a:lnTo>
                  <a:pt x="226437" y="212620"/>
                </a:lnTo>
                <a:lnTo>
                  <a:pt x="232238" y="214137"/>
                </a:lnTo>
                <a:lnTo>
                  <a:pt x="237376" y="215148"/>
                </a:lnTo>
                <a:lnTo>
                  <a:pt x="242071" y="215822"/>
                </a:lnTo>
                <a:lnTo>
                  <a:pt x="246471" y="217542"/>
                </a:lnTo>
                <a:lnTo>
                  <a:pt x="254746" y="222839"/>
                </a:lnTo>
                <a:lnTo>
                  <a:pt x="257461" y="226029"/>
                </a:lnTo>
                <a:lnTo>
                  <a:pt x="259271" y="229426"/>
                </a:lnTo>
                <a:lnTo>
                  <a:pt x="262552" y="237858"/>
                </a:lnTo>
                <a:lnTo>
                  <a:pt x="268244" y="250071"/>
                </a:lnTo>
                <a:lnTo>
                  <a:pt x="271620" y="260580"/>
                </a:lnTo>
                <a:lnTo>
                  <a:pt x="273121" y="270753"/>
                </a:lnTo>
                <a:lnTo>
                  <a:pt x="273788" y="283742"/>
                </a:lnTo>
                <a:lnTo>
                  <a:pt x="272695" y="289491"/>
                </a:lnTo>
                <a:lnTo>
                  <a:pt x="268095" y="299267"/>
                </a:lnTo>
                <a:lnTo>
                  <a:pt x="261817" y="307844"/>
                </a:lnTo>
                <a:lnTo>
                  <a:pt x="254794" y="317160"/>
                </a:lnTo>
                <a:lnTo>
                  <a:pt x="242429" y="337955"/>
                </a:lnTo>
                <a:lnTo>
                  <a:pt x="230090" y="357212"/>
                </a:lnTo>
                <a:lnTo>
                  <a:pt x="223243" y="365142"/>
                </a:lnTo>
                <a:lnTo>
                  <a:pt x="216139" y="371698"/>
                </a:lnTo>
                <a:lnTo>
                  <a:pt x="208863" y="377339"/>
                </a:lnTo>
                <a:lnTo>
                  <a:pt x="200202" y="383639"/>
                </a:lnTo>
                <a:lnTo>
                  <a:pt x="180420" y="397413"/>
                </a:lnTo>
                <a:lnTo>
                  <a:pt x="169809" y="403372"/>
                </a:lnTo>
                <a:lnTo>
                  <a:pt x="158926" y="408615"/>
                </a:lnTo>
                <a:lnTo>
                  <a:pt x="147861" y="413380"/>
                </a:lnTo>
                <a:lnTo>
                  <a:pt x="137945" y="416557"/>
                </a:lnTo>
                <a:lnTo>
                  <a:pt x="128793" y="418675"/>
                </a:lnTo>
                <a:lnTo>
                  <a:pt x="120152" y="420087"/>
                </a:lnTo>
                <a:lnTo>
                  <a:pt x="113121" y="421028"/>
                </a:lnTo>
                <a:lnTo>
                  <a:pt x="107164" y="421655"/>
                </a:lnTo>
                <a:lnTo>
                  <a:pt x="101923" y="422074"/>
                </a:lnTo>
                <a:lnTo>
                  <a:pt x="97159" y="421083"/>
                </a:lnTo>
                <a:lnTo>
                  <a:pt x="92713" y="419152"/>
                </a:lnTo>
                <a:lnTo>
                  <a:pt x="8001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9"/>
          <p:cNvSpPr/>
          <p:nvPr/>
        </p:nvSpPr>
        <p:spPr>
          <a:xfrm>
            <a:off x="7018019" y="2228892"/>
            <a:ext cx="274322" cy="147896"/>
          </a:xfrm>
          <a:custGeom>
            <a:avLst/>
            <a:gdLst/>
            <a:ahLst/>
            <a:cxnLst/>
            <a:rect l="0" t="0" r="0" b="0"/>
            <a:pathLst>
              <a:path w="274322" h="147896">
                <a:moveTo>
                  <a:pt x="0" y="34247"/>
                </a:moveTo>
                <a:lnTo>
                  <a:pt x="20801" y="13447"/>
                </a:lnTo>
                <a:lnTo>
                  <a:pt x="28719" y="12303"/>
                </a:lnTo>
                <a:lnTo>
                  <a:pt x="34386" y="11998"/>
                </a:lnTo>
                <a:lnTo>
                  <a:pt x="39434" y="10524"/>
                </a:lnTo>
                <a:lnTo>
                  <a:pt x="44070" y="8272"/>
                </a:lnTo>
                <a:lnTo>
                  <a:pt x="48430" y="5500"/>
                </a:lnTo>
                <a:lnTo>
                  <a:pt x="53878" y="3653"/>
                </a:lnTo>
                <a:lnTo>
                  <a:pt x="60048" y="2421"/>
                </a:lnTo>
                <a:lnTo>
                  <a:pt x="66702" y="1600"/>
                </a:lnTo>
                <a:lnTo>
                  <a:pt x="72408" y="1052"/>
                </a:lnTo>
                <a:lnTo>
                  <a:pt x="77482" y="687"/>
                </a:lnTo>
                <a:lnTo>
                  <a:pt x="82135" y="444"/>
                </a:lnTo>
                <a:lnTo>
                  <a:pt x="94078" y="174"/>
                </a:lnTo>
                <a:lnTo>
                  <a:pt x="116374" y="0"/>
                </a:lnTo>
                <a:lnTo>
                  <a:pt x="122033" y="1256"/>
                </a:lnTo>
                <a:lnTo>
                  <a:pt x="128345" y="3363"/>
                </a:lnTo>
                <a:lnTo>
                  <a:pt x="135094" y="6038"/>
                </a:lnTo>
                <a:lnTo>
                  <a:pt x="139592" y="9091"/>
                </a:lnTo>
                <a:lnTo>
                  <a:pt x="142592" y="12396"/>
                </a:lnTo>
                <a:lnTo>
                  <a:pt x="144591" y="15870"/>
                </a:lnTo>
                <a:lnTo>
                  <a:pt x="147194" y="19456"/>
                </a:lnTo>
                <a:lnTo>
                  <a:pt x="150200" y="23116"/>
                </a:lnTo>
                <a:lnTo>
                  <a:pt x="158081" y="32049"/>
                </a:lnTo>
                <a:lnTo>
                  <a:pt x="157457" y="34052"/>
                </a:lnTo>
                <a:lnTo>
                  <a:pt x="155772" y="36657"/>
                </a:lnTo>
                <a:lnTo>
                  <a:pt x="153378" y="39664"/>
                </a:lnTo>
                <a:lnTo>
                  <a:pt x="150513" y="44208"/>
                </a:lnTo>
                <a:lnTo>
                  <a:pt x="147332" y="49778"/>
                </a:lnTo>
                <a:lnTo>
                  <a:pt x="143942" y="56031"/>
                </a:lnTo>
                <a:lnTo>
                  <a:pt x="140411" y="61470"/>
                </a:lnTo>
                <a:lnTo>
                  <a:pt x="136788" y="66366"/>
                </a:lnTo>
                <a:lnTo>
                  <a:pt x="133102" y="70900"/>
                </a:lnTo>
                <a:lnTo>
                  <a:pt x="130645" y="75192"/>
                </a:lnTo>
                <a:lnTo>
                  <a:pt x="129006" y="79324"/>
                </a:lnTo>
                <a:lnTo>
                  <a:pt x="127915" y="83349"/>
                </a:lnTo>
                <a:lnTo>
                  <a:pt x="123376" y="89842"/>
                </a:lnTo>
                <a:lnTo>
                  <a:pt x="116541" y="97980"/>
                </a:lnTo>
                <a:lnTo>
                  <a:pt x="108174" y="107216"/>
                </a:lnTo>
                <a:lnTo>
                  <a:pt x="101327" y="113373"/>
                </a:lnTo>
                <a:lnTo>
                  <a:pt x="95491" y="117478"/>
                </a:lnTo>
                <a:lnTo>
                  <a:pt x="90331" y="120214"/>
                </a:lnTo>
                <a:lnTo>
                  <a:pt x="85621" y="123309"/>
                </a:lnTo>
                <a:lnTo>
                  <a:pt x="81211" y="126642"/>
                </a:lnTo>
                <a:lnTo>
                  <a:pt x="77000" y="130134"/>
                </a:lnTo>
                <a:lnTo>
                  <a:pt x="75464" y="133732"/>
                </a:lnTo>
                <a:lnTo>
                  <a:pt x="75710" y="137400"/>
                </a:lnTo>
                <a:lnTo>
                  <a:pt x="77144" y="141116"/>
                </a:lnTo>
                <a:lnTo>
                  <a:pt x="79369" y="143593"/>
                </a:lnTo>
                <a:lnTo>
                  <a:pt x="82123" y="145245"/>
                </a:lnTo>
                <a:lnTo>
                  <a:pt x="88569" y="147080"/>
                </a:lnTo>
                <a:lnTo>
                  <a:pt x="95667" y="147895"/>
                </a:lnTo>
                <a:lnTo>
                  <a:pt x="99338" y="146843"/>
                </a:lnTo>
                <a:lnTo>
                  <a:pt x="106805" y="142286"/>
                </a:lnTo>
                <a:lnTo>
                  <a:pt x="111843" y="139294"/>
                </a:lnTo>
                <a:lnTo>
                  <a:pt x="117742" y="136028"/>
                </a:lnTo>
                <a:lnTo>
                  <a:pt x="124215" y="132581"/>
                </a:lnTo>
                <a:lnTo>
                  <a:pt x="129801" y="130283"/>
                </a:lnTo>
                <a:lnTo>
                  <a:pt x="134794" y="128751"/>
                </a:lnTo>
                <a:lnTo>
                  <a:pt x="139392" y="127730"/>
                </a:lnTo>
                <a:lnTo>
                  <a:pt x="203030" y="110381"/>
                </a:lnTo>
                <a:lnTo>
                  <a:pt x="214093" y="107863"/>
                </a:lnTo>
                <a:lnTo>
                  <a:pt x="222739" y="106184"/>
                </a:lnTo>
                <a:lnTo>
                  <a:pt x="231043" y="105065"/>
                </a:lnTo>
                <a:lnTo>
                  <a:pt x="239119" y="104320"/>
                </a:lnTo>
                <a:lnTo>
                  <a:pt x="253596" y="103491"/>
                </a:lnTo>
                <a:lnTo>
                  <a:pt x="274321" y="1028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0"/>
          <p:cNvSpPr/>
          <p:nvPr/>
        </p:nvSpPr>
        <p:spPr>
          <a:xfrm>
            <a:off x="7429500" y="2526029"/>
            <a:ext cx="194310" cy="29447"/>
          </a:xfrm>
          <a:custGeom>
            <a:avLst/>
            <a:gdLst/>
            <a:ahLst/>
            <a:cxnLst/>
            <a:rect l="0" t="0" r="0" b="0"/>
            <a:pathLst>
              <a:path w="194310" h="29447">
                <a:moveTo>
                  <a:pt x="0" y="22860"/>
                </a:moveTo>
                <a:lnTo>
                  <a:pt x="12135" y="28928"/>
                </a:lnTo>
                <a:lnTo>
                  <a:pt x="16980" y="29446"/>
                </a:lnTo>
                <a:lnTo>
                  <a:pt x="21480" y="28521"/>
                </a:lnTo>
                <a:lnTo>
                  <a:pt x="25750" y="26634"/>
                </a:lnTo>
                <a:lnTo>
                  <a:pt x="29867" y="25376"/>
                </a:lnTo>
                <a:lnTo>
                  <a:pt x="33880" y="24537"/>
                </a:lnTo>
                <a:lnTo>
                  <a:pt x="37827" y="23979"/>
                </a:lnTo>
                <a:lnTo>
                  <a:pt x="41728" y="23606"/>
                </a:lnTo>
                <a:lnTo>
                  <a:pt x="45599" y="23357"/>
                </a:lnTo>
                <a:lnTo>
                  <a:pt x="49449" y="23192"/>
                </a:lnTo>
                <a:lnTo>
                  <a:pt x="57096" y="21811"/>
                </a:lnTo>
                <a:lnTo>
                  <a:pt x="67274" y="19621"/>
                </a:lnTo>
                <a:lnTo>
                  <a:pt x="79139" y="16891"/>
                </a:lnTo>
                <a:lnTo>
                  <a:pt x="90859" y="15071"/>
                </a:lnTo>
                <a:lnTo>
                  <a:pt x="102482" y="13857"/>
                </a:lnTo>
                <a:lnTo>
                  <a:pt x="114041" y="13048"/>
                </a:lnTo>
                <a:lnTo>
                  <a:pt x="125558" y="11239"/>
                </a:lnTo>
                <a:lnTo>
                  <a:pt x="137045" y="8763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51"/>
          <p:cNvSpPr/>
          <p:nvPr/>
        </p:nvSpPr>
        <p:spPr>
          <a:xfrm>
            <a:off x="7383780" y="2583179"/>
            <a:ext cx="297180" cy="102872"/>
          </a:xfrm>
          <a:custGeom>
            <a:avLst/>
            <a:gdLst/>
            <a:ahLst/>
            <a:cxnLst/>
            <a:rect l="0" t="0" r="0" b="0"/>
            <a:pathLst>
              <a:path w="297180" h="102872">
                <a:moveTo>
                  <a:pt x="0" y="102871"/>
                </a:moveTo>
                <a:lnTo>
                  <a:pt x="12136" y="96803"/>
                </a:lnTo>
                <a:lnTo>
                  <a:pt x="16980" y="93745"/>
                </a:lnTo>
                <a:lnTo>
                  <a:pt x="21480" y="90437"/>
                </a:lnTo>
                <a:lnTo>
                  <a:pt x="25749" y="86962"/>
                </a:lnTo>
                <a:lnTo>
                  <a:pt x="29866" y="84644"/>
                </a:lnTo>
                <a:lnTo>
                  <a:pt x="42998" y="80114"/>
                </a:lnTo>
                <a:lnTo>
                  <a:pt x="48985" y="77539"/>
                </a:lnTo>
                <a:lnTo>
                  <a:pt x="55517" y="74553"/>
                </a:lnTo>
                <a:lnTo>
                  <a:pt x="64951" y="71292"/>
                </a:lnTo>
                <a:lnTo>
                  <a:pt x="76321" y="67848"/>
                </a:lnTo>
                <a:lnTo>
                  <a:pt x="88980" y="64283"/>
                </a:lnTo>
                <a:lnTo>
                  <a:pt x="99960" y="60635"/>
                </a:lnTo>
                <a:lnTo>
                  <a:pt x="109820" y="56934"/>
                </a:lnTo>
                <a:lnTo>
                  <a:pt x="118933" y="53196"/>
                </a:lnTo>
                <a:lnTo>
                  <a:pt x="133899" y="48164"/>
                </a:lnTo>
                <a:lnTo>
                  <a:pt x="174233" y="35800"/>
                </a:lnTo>
                <a:lnTo>
                  <a:pt x="194896" y="28947"/>
                </a:lnTo>
                <a:lnTo>
                  <a:pt x="234787" y="14559"/>
                </a:lnTo>
                <a:lnTo>
                  <a:pt x="249234" y="9706"/>
                </a:lnTo>
                <a:lnTo>
                  <a:pt x="260136" y="6471"/>
                </a:lnTo>
                <a:lnTo>
                  <a:pt x="268674" y="4314"/>
                </a:lnTo>
                <a:lnTo>
                  <a:pt x="275636" y="2876"/>
                </a:lnTo>
                <a:lnTo>
                  <a:pt x="281547" y="1918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52"/>
          <p:cNvSpPr/>
          <p:nvPr/>
        </p:nvSpPr>
        <p:spPr>
          <a:xfrm>
            <a:off x="7795259" y="2400300"/>
            <a:ext cx="34292" cy="434340"/>
          </a:xfrm>
          <a:custGeom>
            <a:avLst/>
            <a:gdLst/>
            <a:ahLst/>
            <a:cxnLst/>
            <a:rect l="0" t="0" r="0" b="0"/>
            <a:pathLst>
              <a:path w="34292" h="434340">
                <a:moveTo>
                  <a:pt x="0" y="0"/>
                </a:moveTo>
                <a:lnTo>
                  <a:pt x="0" y="210174"/>
                </a:lnTo>
                <a:lnTo>
                  <a:pt x="1271" y="222666"/>
                </a:lnTo>
                <a:lnTo>
                  <a:pt x="3388" y="233534"/>
                </a:lnTo>
                <a:lnTo>
                  <a:pt x="6068" y="243319"/>
                </a:lnTo>
                <a:lnTo>
                  <a:pt x="7856" y="254923"/>
                </a:lnTo>
                <a:lnTo>
                  <a:pt x="9047" y="267738"/>
                </a:lnTo>
                <a:lnTo>
                  <a:pt x="10371" y="292984"/>
                </a:lnTo>
                <a:lnTo>
                  <a:pt x="10959" y="312672"/>
                </a:lnTo>
                <a:lnTo>
                  <a:pt x="12387" y="320207"/>
                </a:lnTo>
                <a:lnTo>
                  <a:pt x="14608" y="326502"/>
                </a:lnTo>
                <a:lnTo>
                  <a:pt x="17359" y="331968"/>
                </a:lnTo>
                <a:lnTo>
                  <a:pt x="19193" y="338152"/>
                </a:lnTo>
                <a:lnTo>
                  <a:pt x="20415" y="344814"/>
                </a:lnTo>
                <a:lnTo>
                  <a:pt x="21230" y="351796"/>
                </a:lnTo>
                <a:lnTo>
                  <a:pt x="21773" y="360260"/>
                </a:lnTo>
                <a:lnTo>
                  <a:pt x="22136" y="369713"/>
                </a:lnTo>
                <a:lnTo>
                  <a:pt x="22377" y="379825"/>
                </a:lnTo>
                <a:lnTo>
                  <a:pt x="23808" y="389107"/>
                </a:lnTo>
                <a:lnTo>
                  <a:pt x="26033" y="397834"/>
                </a:lnTo>
                <a:lnTo>
                  <a:pt x="28785" y="406193"/>
                </a:lnTo>
                <a:lnTo>
                  <a:pt x="29350" y="413035"/>
                </a:lnTo>
                <a:lnTo>
                  <a:pt x="28457" y="418867"/>
                </a:lnTo>
                <a:lnTo>
                  <a:pt x="34291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53"/>
          <p:cNvSpPr/>
          <p:nvPr/>
        </p:nvSpPr>
        <p:spPr>
          <a:xfrm>
            <a:off x="7898129" y="2377957"/>
            <a:ext cx="273603" cy="306252"/>
          </a:xfrm>
          <a:custGeom>
            <a:avLst/>
            <a:gdLst/>
            <a:ahLst/>
            <a:cxnLst/>
            <a:rect l="0" t="0" r="0" b="0"/>
            <a:pathLst>
              <a:path w="273603" h="306252">
                <a:moveTo>
                  <a:pt x="0" y="56632"/>
                </a:moveTo>
                <a:lnTo>
                  <a:pt x="0" y="44497"/>
                </a:lnTo>
                <a:lnTo>
                  <a:pt x="1271" y="39652"/>
                </a:lnTo>
                <a:lnTo>
                  <a:pt x="6069" y="30882"/>
                </a:lnTo>
                <a:lnTo>
                  <a:pt x="9125" y="28036"/>
                </a:lnTo>
                <a:lnTo>
                  <a:pt x="12433" y="26138"/>
                </a:lnTo>
                <a:lnTo>
                  <a:pt x="20766" y="22759"/>
                </a:lnTo>
                <a:lnTo>
                  <a:pt x="32936" y="17024"/>
                </a:lnTo>
                <a:lnTo>
                  <a:pt x="39737" y="14987"/>
                </a:lnTo>
                <a:lnTo>
                  <a:pt x="46812" y="13629"/>
                </a:lnTo>
                <a:lnTo>
                  <a:pt x="54068" y="12724"/>
                </a:lnTo>
                <a:lnTo>
                  <a:pt x="62716" y="10850"/>
                </a:lnTo>
                <a:lnTo>
                  <a:pt x="72290" y="8331"/>
                </a:lnTo>
                <a:lnTo>
                  <a:pt x="82484" y="5381"/>
                </a:lnTo>
                <a:lnTo>
                  <a:pt x="91819" y="3415"/>
                </a:lnTo>
                <a:lnTo>
                  <a:pt x="100583" y="2104"/>
                </a:lnTo>
                <a:lnTo>
                  <a:pt x="108965" y="1230"/>
                </a:lnTo>
                <a:lnTo>
                  <a:pt x="119634" y="648"/>
                </a:lnTo>
                <a:lnTo>
                  <a:pt x="145035" y="0"/>
                </a:lnTo>
                <a:lnTo>
                  <a:pt x="155110" y="1098"/>
                </a:lnTo>
                <a:lnTo>
                  <a:pt x="163097" y="3099"/>
                </a:lnTo>
                <a:lnTo>
                  <a:pt x="169692" y="5704"/>
                </a:lnTo>
                <a:lnTo>
                  <a:pt x="175358" y="7440"/>
                </a:lnTo>
                <a:lnTo>
                  <a:pt x="180405" y="8598"/>
                </a:lnTo>
                <a:lnTo>
                  <a:pt x="185040" y="9369"/>
                </a:lnTo>
                <a:lnTo>
                  <a:pt x="188130" y="11153"/>
                </a:lnTo>
                <a:lnTo>
                  <a:pt x="190191" y="13613"/>
                </a:lnTo>
                <a:lnTo>
                  <a:pt x="191564" y="16523"/>
                </a:lnTo>
                <a:lnTo>
                  <a:pt x="191209" y="19733"/>
                </a:lnTo>
                <a:lnTo>
                  <a:pt x="189703" y="23143"/>
                </a:lnTo>
                <a:lnTo>
                  <a:pt x="184642" y="30318"/>
                </a:lnTo>
                <a:lnTo>
                  <a:pt x="178160" y="37741"/>
                </a:lnTo>
                <a:lnTo>
                  <a:pt x="175923" y="42768"/>
                </a:lnTo>
                <a:lnTo>
                  <a:pt x="174433" y="48659"/>
                </a:lnTo>
                <a:lnTo>
                  <a:pt x="173438" y="55127"/>
                </a:lnTo>
                <a:lnTo>
                  <a:pt x="171506" y="60709"/>
                </a:lnTo>
                <a:lnTo>
                  <a:pt x="168947" y="65700"/>
                </a:lnTo>
                <a:lnTo>
                  <a:pt x="165972" y="70298"/>
                </a:lnTo>
                <a:lnTo>
                  <a:pt x="162718" y="73362"/>
                </a:lnTo>
                <a:lnTo>
                  <a:pt x="159279" y="75406"/>
                </a:lnTo>
                <a:lnTo>
                  <a:pt x="155716" y="76768"/>
                </a:lnTo>
                <a:lnTo>
                  <a:pt x="150800" y="80216"/>
                </a:lnTo>
                <a:lnTo>
                  <a:pt x="144984" y="85055"/>
                </a:lnTo>
                <a:lnTo>
                  <a:pt x="138566" y="90821"/>
                </a:lnTo>
                <a:lnTo>
                  <a:pt x="133017" y="94665"/>
                </a:lnTo>
                <a:lnTo>
                  <a:pt x="128049" y="97227"/>
                </a:lnTo>
                <a:lnTo>
                  <a:pt x="123466" y="98936"/>
                </a:lnTo>
                <a:lnTo>
                  <a:pt x="121681" y="101345"/>
                </a:lnTo>
                <a:lnTo>
                  <a:pt x="121761" y="104220"/>
                </a:lnTo>
                <a:lnTo>
                  <a:pt x="124946" y="111894"/>
                </a:lnTo>
                <a:lnTo>
                  <a:pt x="126478" y="112523"/>
                </a:lnTo>
                <a:lnTo>
                  <a:pt x="134700" y="113409"/>
                </a:lnTo>
                <a:lnTo>
                  <a:pt x="141570" y="113617"/>
                </a:lnTo>
                <a:lnTo>
                  <a:pt x="169951" y="113768"/>
                </a:lnTo>
                <a:lnTo>
                  <a:pt x="197253" y="113778"/>
                </a:lnTo>
                <a:lnTo>
                  <a:pt x="205162" y="115049"/>
                </a:lnTo>
                <a:lnTo>
                  <a:pt x="211705" y="117167"/>
                </a:lnTo>
                <a:lnTo>
                  <a:pt x="230367" y="126215"/>
                </a:lnTo>
                <a:lnTo>
                  <a:pt x="237399" y="129691"/>
                </a:lnTo>
                <a:lnTo>
                  <a:pt x="243356" y="133278"/>
                </a:lnTo>
                <a:lnTo>
                  <a:pt x="248597" y="136940"/>
                </a:lnTo>
                <a:lnTo>
                  <a:pt x="253361" y="140651"/>
                </a:lnTo>
                <a:lnTo>
                  <a:pt x="257808" y="144395"/>
                </a:lnTo>
                <a:lnTo>
                  <a:pt x="266135" y="151941"/>
                </a:lnTo>
                <a:lnTo>
                  <a:pt x="268863" y="157002"/>
                </a:lnTo>
                <a:lnTo>
                  <a:pt x="270682" y="162915"/>
                </a:lnTo>
                <a:lnTo>
                  <a:pt x="271895" y="169398"/>
                </a:lnTo>
                <a:lnTo>
                  <a:pt x="272704" y="177529"/>
                </a:lnTo>
                <a:lnTo>
                  <a:pt x="273242" y="186760"/>
                </a:lnTo>
                <a:lnTo>
                  <a:pt x="273602" y="196724"/>
                </a:lnTo>
                <a:lnTo>
                  <a:pt x="272572" y="204637"/>
                </a:lnTo>
                <a:lnTo>
                  <a:pt x="270615" y="211182"/>
                </a:lnTo>
                <a:lnTo>
                  <a:pt x="268039" y="216816"/>
                </a:lnTo>
                <a:lnTo>
                  <a:pt x="265054" y="221841"/>
                </a:lnTo>
                <a:lnTo>
                  <a:pt x="258348" y="230812"/>
                </a:lnTo>
                <a:lnTo>
                  <a:pt x="253512" y="236252"/>
                </a:lnTo>
                <a:lnTo>
                  <a:pt x="241366" y="249070"/>
                </a:lnTo>
                <a:lnTo>
                  <a:pt x="233301" y="256044"/>
                </a:lnTo>
                <a:lnTo>
                  <a:pt x="224114" y="263234"/>
                </a:lnTo>
                <a:lnTo>
                  <a:pt x="214180" y="270567"/>
                </a:lnTo>
                <a:lnTo>
                  <a:pt x="206287" y="276725"/>
                </a:lnTo>
                <a:lnTo>
                  <a:pt x="199755" y="282101"/>
                </a:lnTo>
                <a:lnTo>
                  <a:pt x="194130" y="286955"/>
                </a:lnTo>
                <a:lnTo>
                  <a:pt x="189110" y="290191"/>
                </a:lnTo>
                <a:lnTo>
                  <a:pt x="184493" y="292348"/>
                </a:lnTo>
                <a:lnTo>
                  <a:pt x="180146" y="293786"/>
                </a:lnTo>
                <a:lnTo>
                  <a:pt x="174708" y="296015"/>
                </a:lnTo>
                <a:lnTo>
                  <a:pt x="168542" y="298771"/>
                </a:lnTo>
                <a:lnTo>
                  <a:pt x="161892" y="301878"/>
                </a:lnTo>
                <a:lnTo>
                  <a:pt x="156187" y="303950"/>
                </a:lnTo>
                <a:lnTo>
                  <a:pt x="151115" y="305330"/>
                </a:lnTo>
                <a:lnTo>
                  <a:pt x="146464" y="306251"/>
                </a:lnTo>
                <a:lnTo>
                  <a:pt x="142093" y="305595"/>
                </a:lnTo>
                <a:lnTo>
                  <a:pt x="137909" y="303888"/>
                </a:lnTo>
                <a:lnTo>
                  <a:pt x="128136" y="298090"/>
                </a:lnTo>
                <a:lnTo>
                  <a:pt x="123413" y="293910"/>
                </a:lnTo>
                <a:lnTo>
                  <a:pt x="114300" y="2738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4"/>
          <p:cNvSpPr/>
          <p:nvPr/>
        </p:nvSpPr>
        <p:spPr>
          <a:xfrm>
            <a:off x="8172450" y="2206009"/>
            <a:ext cx="342901" cy="148386"/>
          </a:xfrm>
          <a:custGeom>
            <a:avLst/>
            <a:gdLst/>
            <a:ahLst/>
            <a:cxnLst/>
            <a:rect l="0" t="0" r="0" b="0"/>
            <a:pathLst>
              <a:path w="342901" h="148386">
                <a:moveTo>
                  <a:pt x="0" y="34270"/>
                </a:moveTo>
                <a:lnTo>
                  <a:pt x="6067" y="22135"/>
                </a:lnTo>
                <a:lnTo>
                  <a:pt x="9125" y="17290"/>
                </a:lnTo>
                <a:lnTo>
                  <a:pt x="12433" y="12790"/>
                </a:lnTo>
                <a:lnTo>
                  <a:pt x="15908" y="8520"/>
                </a:lnTo>
                <a:lnTo>
                  <a:pt x="19495" y="5674"/>
                </a:lnTo>
                <a:lnTo>
                  <a:pt x="23156" y="3776"/>
                </a:lnTo>
                <a:lnTo>
                  <a:pt x="32091" y="730"/>
                </a:lnTo>
                <a:lnTo>
                  <a:pt x="39706" y="203"/>
                </a:lnTo>
                <a:lnTo>
                  <a:pt x="66408" y="10"/>
                </a:lnTo>
                <a:lnTo>
                  <a:pt x="70942" y="0"/>
                </a:lnTo>
                <a:lnTo>
                  <a:pt x="75234" y="1264"/>
                </a:lnTo>
                <a:lnTo>
                  <a:pt x="79366" y="3376"/>
                </a:lnTo>
                <a:lnTo>
                  <a:pt x="83390" y="6054"/>
                </a:lnTo>
                <a:lnTo>
                  <a:pt x="88613" y="9110"/>
                </a:lnTo>
                <a:lnTo>
                  <a:pt x="94636" y="12416"/>
                </a:lnTo>
                <a:lnTo>
                  <a:pt x="110416" y="20781"/>
                </a:lnTo>
                <a:lnTo>
                  <a:pt x="112980" y="24008"/>
                </a:lnTo>
                <a:lnTo>
                  <a:pt x="115960" y="28699"/>
                </a:lnTo>
                <a:lnTo>
                  <a:pt x="119216" y="34366"/>
                </a:lnTo>
                <a:lnTo>
                  <a:pt x="120118" y="40684"/>
                </a:lnTo>
                <a:lnTo>
                  <a:pt x="119448" y="47436"/>
                </a:lnTo>
                <a:lnTo>
                  <a:pt x="117732" y="54478"/>
                </a:lnTo>
                <a:lnTo>
                  <a:pt x="116588" y="60442"/>
                </a:lnTo>
                <a:lnTo>
                  <a:pt x="115825" y="65688"/>
                </a:lnTo>
                <a:lnTo>
                  <a:pt x="115316" y="70456"/>
                </a:lnTo>
                <a:lnTo>
                  <a:pt x="114978" y="74904"/>
                </a:lnTo>
                <a:lnTo>
                  <a:pt x="114751" y="79139"/>
                </a:lnTo>
                <a:lnTo>
                  <a:pt x="114601" y="83233"/>
                </a:lnTo>
                <a:lnTo>
                  <a:pt x="113231" y="87232"/>
                </a:lnTo>
                <a:lnTo>
                  <a:pt x="111047" y="91168"/>
                </a:lnTo>
                <a:lnTo>
                  <a:pt x="108322" y="95062"/>
                </a:lnTo>
                <a:lnTo>
                  <a:pt x="103964" y="98928"/>
                </a:lnTo>
                <a:lnTo>
                  <a:pt x="98519" y="102776"/>
                </a:lnTo>
                <a:lnTo>
                  <a:pt x="92349" y="106611"/>
                </a:lnTo>
                <a:lnTo>
                  <a:pt x="86966" y="110437"/>
                </a:lnTo>
                <a:lnTo>
                  <a:pt x="82107" y="114258"/>
                </a:lnTo>
                <a:lnTo>
                  <a:pt x="71252" y="123448"/>
                </a:lnTo>
                <a:lnTo>
                  <a:pt x="70361" y="125472"/>
                </a:lnTo>
                <a:lnTo>
                  <a:pt x="69767" y="128092"/>
                </a:lnTo>
                <a:lnTo>
                  <a:pt x="69371" y="131108"/>
                </a:lnTo>
                <a:lnTo>
                  <a:pt x="67837" y="134389"/>
                </a:lnTo>
                <a:lnTo>
                  <a:pt x="65544" y="137846"/>
                </a:lnTo>
                <a:lnTo>
                  <a:pt x="62747" y="141421"/>
                </a:lnTo>
                <a:lnTo>
                  <a:pt x="62151" y="143804"/>
                </a:lnTo>
                <a:lnTo>
                  <a:pt x="63024" y="145393"/>
                </a:lnTo>
                <a:lnTo>
                  <a:pt x="64875" y="146452"/>
                </a:lnTo>
                <a:lnTo>
                  <a:pt x="73707" y="147629"/>
                </a:lnTo>
                <a:lnTo>
                  <a:pt x="79617" y="147943"/>
                </a:lnTo>
                <a:lnTo>
                  <a:pt x="92959" y="148292"/>
                </a:lnTo>
                <a:lnTo>
                  <a:pt x="100072" y="148385"/>
                </a:lnTo>
                <a:lnTo>
                  <a:pt x="106084" y="147177"/>
                </a:lnTo>
                <a:lnTo>
                  <a:pt x="111363" y="145101"/>
                </a:lnTo>
                <a:lnTo>
                  <a:pt x="116151" y="142448"/>
                </a:lnTo>
                <a:lnTo>
                  <a:pt x="123155" y="140679"/>
                </a:lnTo>
                <a:lnTo>
                  <a:pt x="131633" y="139499"/>
                </a:lnTo>
                <a:lnTo>
                  <a:pt x="141096" y="138713"/>
                </a:lnTo>
                <a:lnTo>
                  <a:pt x="153753" y="135649"/>
                </a:lnTo>
                <a:lnTo>
                  <a:pt x="168543" y="131066"/>
                </a:lnTo>
                <a:lnTo>
                  <a:pt x="184751" y="125471"/>
                </a:lnTo>
                <a:lnTo>
                  <a:pt x="198097" y="121741"/>
                </a:lnTo>
                <a:lnTo>
                  <a:pt x="209535" y="119254"/>
                </a:lnTo>
                <a:lnTo>
                  <a:pt x="235367" y="115221"/>
                </a:lnTo>
                <a:lnTo>
                  <a:pt x="292270" y="107080"/>
                </a:lnTo>
                <a:lnTo>
                  <a:pt x="304066" y="105670"/>
                </a:lnTo>
                <a:lnTo>
                  <a:pt x="313201" y="104730"/>
                </a:lnTo>
                <a:lnTo>
                  <a:pt x="320561" y="104104"/>
                </a:lnTo>
                <a:lnTo>
                  <a:pt x="326737" y="103686"/>
                </a:lnTo>
                <a:lnTo>
                  <a:pt x="332124" y="103407"/>
                </a:lnTo>
                <a:lnTo>
                  <a:pt x="335716" y="104492"/>
                </a:lnTo>
                <a:lnTo>
                  <a:pt x="338111" y="106485"/>
                </a:lnTo>
                <a:lnTo>
                  <a:pt x="342900" y="1142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55"/>
          <p:cNvSpPr/>
          <p:nvPr/>
        </p:nvSpPr>
        <p:spPr>
          <a:xfrm>
            <a:off x="6058100" y="3006714"/>
            <a:ext cx="228401" cy="353707"/>
          </a:xfrm>
          <a:custGeom>
            <a:avLst/>
            <a:gdLst/>
            <a:ahLst/>
            <a:cxnLst/>
            <a:rect l="0" t="0" r="0" b="0"/>
            <a:pathLst>
              <a:path w="228401" h="353707">
                <a:moveTo>
                  <a:pt x="45520" y="56525"/>
                </a:moveTo>
                <a:lnTo>
                  <a:pt x="35678" y="36843"/>
                </a:lnTo>
                <a:lnTo>
                  <a:pt x="36419" y="34514"/>
                </a:lnTo>
                <a:lnTo>
                  <a:pt x="43346" y="25037"/>
                </a:lnTo>
                <a:lnTo>
                  <a:pt x="44070" y="24103"/>
                </a:lnTo>
                <a:lnTo>
                  <a:pt x="48363" y="22211"/>
                </a:lnTo>
                <a:lnTo>
                  <a:pt x="55035" y="19679"/>
                </a:lnTo>
                <a:lnTo>
                  <a:pt x="63293" y="16721"/>
                </a:lnTo>
                <a:lnTo>
                  <a:pt x="71339" y="13479"/>
                </a:lnTo>
                <a:lnTo>
                  <a:pt x="79242" y="10048"/>
                </a:lnTo>
                <a:lnTo>
                  <a:pt x="87052" y="6491"/>
                </a:lnTo>
                <a:lnTo>
                  <a:pt x="94797" y="4119"/>
                </a:lnTo>
                <a:lnTo>
                  <a:pt x="102501" y="2538"/>
                </a:lnTo>
                <a:lnTo>
                  <a:pt x="110177" y="1484"/>
                </a:lnTo>
                <a:lnTo>
                  <a:pt x="117835" y="781"/>
                </a:lnTo>
                <a:lnTo>
                  <a:pt x="125480" y="312"/>
                </a:lnTo>
                <a:lnTo>
                  <a:pt x="133116" y="0"/>
                </a:lnTo>
                <a:lnTo>
                  <a:pt x="140747" y="1062"/>
                </a:lnTo>
                <a:lnTo>
                  <a:pt x="148375" y="3040"/>
                </a:lnTo>
                <a:lnTo>
                  <a:pt x="156000" y="5628"/>
                </a:lnTo>
                <a:lnTo>
                  <a:pt x="163623" y="7354"/>
                </a:lnTo>
                <a:lnTo>
                  <a:pt x="171245" y="8505"/>
                </a:lnTo>
                <a:lnTo>
                  <a:pt x="178867" y="9271"/>
                </a:lnTo>
                <a:lnTo>
                  <a:pt x="185217" y="11053"/>
                </a:lnTo>
                <a:lnTo>
                  <a:pt x="190722" y="13510"/>
                </a:lnTo>
                <a:lnTo>
                  <a:pt x="195661" y="16419"/>
                </a:lnTo>
                <a:lnTo>
                  <a:pt x="200224" y="19628"/>
                </a:lnTo>
                <a:lnTo>
                  <a:pt x="204535" y="23037"/>
                </a:lnTo>
                <a:lnTo>
                  <a:pt x="208680" y="26580"/>
                </a:lnTo>
                <a:lnTo>
                  <a:pt x="212713" y="32752"/>
                </a:lnTo>
                <a:lnTo>
                  <a:pt x="216672" y="40676"/>
                </a:lnTo>
                <a:lnTo>
                  <a:pt x="220581" y="49769"/>
                </a:lnTo>
                <a:lnTo>
                  <a:pt x="223187" y="58371"/>
                </a:lnTo>
                <a:lnTo>
                  <a:pt x="224925" y="66646"/>
                </a:lnTo>
                <a:lnTo>
                  <a:pt x="226083" y="74703"/>
                </a:lnTo>
                <a:lnTo>
                  <a:pt x="226855" y="82613"/>
                </a:lnTo>
                <a:lnTo>
                  <a:pt x="227370" y="90427"/>
                </a:lnTo>
                <a:lnTo>
                  <a:pt x="227713" y="98177"/>
                </a:lnTo>
                <a:lnTo>
                  <a:pt x="226672" y="105883"/>
                </a:lnTo>
                <a:lnTo>
                  <a:pt x="224707" y="113561"/>
                </a:lnTo>
                <a:lnTo>
                  <a:pt x="222129" y="121219"/>
                </a:lnTo>
                <a:lnTo>
                  <a:pt x="220409" y="128864"/>
                </a:lnTo>
                <a:lnTo>
                  <a:pt x="219262" y="136501"/>
                </a:lnTo>
                <a:lnTo>
                  <a:pt x="218498" y="144133"/>
                </a:lnTo>
                <a:lnTo>
                  <a:pt x="215449" y="151760"/>
                </a:lnTo>
                <a:lnTo>
                  <a:pt x="210876" y="159385"/>
                </a:lnTo>
                <a:lnTo>
                  <a:pt x="205287" y="167009"/>
                </a:lnTo>
                <a:lnTo>
                  <a:pt x="197751" y="178441"/>
                </a:lnTo>
                <a:lnTo>
                  <a:pt x="179218" y="208077"/>
                </a:lnTo>
                <a:lnTo>
                  <a:pt x="171482" y="219790"/>
                </a:lnTo>
                <a:lnTo>
                  <a:pt x="165055" y="228868"/>
                </a:lnTo>
                <a:lnTo>
                  <a:pt x="159499" y="236190"/>
                </a:lnTo>
                <a:lnTo>
                  <a:pt x="153256" y="243612"/>
                </a:lnTo>
                <a:lnTo>
                  <a:pt x="146554" y="251100"/>
                </a:lnTo>
                <a:lnTo>
                  <a:pt x="139546" y="258632"/>
                </a:lnTo>
                <a:lnTo>
                  <a:pt x="132333" y="264923"/>
                </a:lnTo>
                <a:lnTo>
                  <a:pt x="124986" y="270387"/>
                </a:lnTo>
                <a:lnTo>
                  <a:pt x="117547" y="275300"/>
                </a:lnTo>
                <a:lnTo>
                  <a:pt x="110047" y="281115"/>
                </a:lnTo>
                <a:lnTo>
                  <a:pt x="102508" y="287532"/>
                </a:lnTo>
                <a:lnTo>
                  <a:pt x="94942" y="294350"/>
                </a:lnTo>
                <a:lnTo>
                  <a:pt x="86088" y="300165"/>
                </a:lnTo>
                <a:lnTo>
                  <a:pt x="76375" y="305312"/>
                </a:lnTo>
                <a:lnTo>
                  <a:pt x="66090" y="310013"/>
                </a:lnTo>
                <a:lnTo>
                  <a:pt x="57963" y="313147"/>
                </a:lnTo>
                <a:lnTo>
                  <a:pt x="51275" y="315237"/>
                </a:lnTo>
                <a:lnTo>
                  <a:pt x="45547" y="316630"/>
                </a:lnTo>
                <a:lnTo>
                  <a:pt x="40457" y="318828"/>
                </a:lnTo>
                <a:lnTo>
                  <a:pt x="35795" y="321564"/>
                </a:lnTo>
                <a:lnTo>
                  <a:pt x="31416" y="324658"/>
                </a:lnTo>
                <a:lnTo>
                  <a:pt x="27228" y="326720"/>
                </a:lnTo>
                <a:lnTo>
                  <a:pt x="23164" y="328096"/>
                </a:lnTo>
                <a:lnTo>
                  <a:pt x="19187" y="329012"/>
                </a:lnTo>
                <a:lnTo>
                  <a:pt x="15264" y="328353"/>
                </a:lnTo>
                <a:lnTo>
                  <a:pt x="11379" y="326644"/>
                </a:lnTo>
                <a:lnTo>
                  <a:pt x="2087" y="320844"/>
                </a:lnTo>
                <a:lnTo>
                  <a:pt x="1325" y="319097"/>
                </a:lnTo>
                <a:lnTo>
                  <a:pt x="477" y="313771"/>
                </a:lnTo>
                <a:lnTo>
                  <a:pt x="251" y="308032"/>
                </a:lnTo>
                <a:lnTo>
                  <a:pt x="0" y="291496"/>
                </a:lnTo>
                <a:lnTo>
                  <a:pt x="1204" y="284293"/>
                </a:lnTo>
                <a:lnTo>
                  <a:pt x="3276" y="278220"/>
                </a:lnTo>
                <a:lnTo>
                  <a:pt x="8964" y="268086"/>
                </a:lnTo>
                <a:lnTo>
                  <a:pt x="15726" y="259349"/>
                </a:lnTo>
                <a:lnTo>
                  <a:pt x="19307" y="255241"/>
                </a:lnTo>
                <a:lnTo>
                  <a:pt x="22965" y="251233"/>
                </a:lnTo>
                <a:lnTo>
                  <a:pt x="26673" y="247290"/>
                </a:lnTo>
                <a:lnTo>
                  <a:pt x="32955" y="243392"/>
                </a:lnTo>
                <a:lnTo>
                  <a:pt x="40954" y="239523"/>
                </a:lnTo>
                <a:lnTo>
                  <a:pt x="50095" y="235674"/>
                </a:lnTo>
                <a:lnTo>
                  <a:pt x="60000" y="233108"/>
                </a:lnTo>
                <a:lnTo>
                  <a:pt x="70413" y="231397"/>
                </a:lnTo>
                <a:lnTo>
                  <a:pt x="81165" y="230256"/>
                </a:lnTo>
                <a:lnTo>
                  <a:pt x="89603" y="229496"/>
                </a:lnTo>
                <a:lnTo>
                  <a:pt x="96499" y="228989"/>
                </a:lnTo>
                <a:lnTo>
                  <a:pt x="102366" y="228651"/>
                </a:lnTo>
                <a:lnTo>
                  <a:pt x="108817" y="229696"/>
                </a:lnTo>
                <a:lnTo>
                  <a:pt x="115658" y="231662"/>
                </a:lnTo>
                <a:lnTo>
                  <a:pt x="122758" y="234244"/>
                </a:lnTo>
                <a:lnTo>
                  <a:pt x="128762" y="235964"/>
                </a:lnTo>
                <a:lnTo>
                  <a:pt x="134034" y="237111"/>
                </a:lnTo>
                <a:lnTo>
                  <a:pt x="138819" y="237876"/>
                </a:lnTo>
                <a:lnTo>
                  <a:pt x="143279" y="239656"/>
                </a:lnTo>
                <a:lnTo>
                  <a:pt x="147523" y="242112"/>
                </a:lnTo>
                <a:lnTo>
                  <a:pt x="151622" y="245020"/>
                </a:lnTo>
                <a:lnTo>
                  <a:pt x="156894" y="248228"/>
                </a:lnTo>
                <a:lnTo>
                  <a:pt x="162949" y="251637"/>
                </a:lnTo>
                <a:lnTo>
                  <a:pt x="169526" y="255180"/>
                </a:lnTo>
                <a:lnTo>
                  <a:pt x="175181" y="258812"/>
                </a:lnTo>
                <a:lnTo>
                  <a:pt x="180220" y="262503"/>
                </a:lnTo>
                <a:lnTo>
                  <a:pt x="184850" y="266234"/>
                </a:lnTo>
                <a:lnTo>
                  <a:pt x="189207" y="269991"/>
                </a:lnTo>
                <a:lnTo>
                  <a:pt x="193381" y="273766"/>
                </a:lnTo>
                <a:lnTo>
                  <a:pt x="197434" y="277552"/>
                </a:lnTo>
                <a:lnTo>
                  <a:pt x="200136" y="281347"/>
                </a:lnTo>
                <a:lnTo>
                  <a:pt x="203138" y="288949"/>
                </a:lnTo>
                <a:lnTo>
                  <a:pt x="204472" y="296562"/>
                </a:lnTo>
                <a:lnTo>
                  <a:pt x="204828" y="300370"/>
                </a:lnTo>
                <a:lnTo>
                  <a:pt x="206335" y="304178"/>
                </a:lnTo>
                <a:lnTo>
                  <a:pt x="211396" y="311797"/>
                </a:lnTo>
                <a:lnTo>
                  <a:pt x="214493" y="319416"/>
                </a:lnTo>
                <a:lnTo>
                  <a:pt x="215318" y="323226"/>
                </a:lnTo>
                <a:lnTo>
                  <a:pt x="219623" y="330846"/>
                </a:lnTo>
                <a:lnTo>
                  <a:pt x="225798" y="338889"/>
                </a:lnTo>
                <a:lnTo>
                  <a:pt x="228400" y="3537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56"/>
          <p:cNvSpPr/>
          <p:nvPr/>
        </p:nvSpPr>
        <p:spPr>
          <a:xfrm>
            <a:off x="6437162" y="3019108"/>
            <a:ext cx="255423" cy="307022"/>
          </a:xfrm>
          <a:custGeom>
            <a:avLst/>
            <a:gdLst/>
            <a:ahLst/>
            <a:cxnLst/>
            <a:rect l="0" t="0" r="0" b="0"/>
            <a:pathLst>
              <a:path w="255423" h="307022">
                <a:moveTo>
                  <a:pt x="100797" y="9842"/>
                </a:moveTo>
                <a:lnTo>
                  <a:pt x="125069" y="3774"/>
                </a:lnTo>
                <a:lnTo>
                  <a:pt x="133488" y="1986"/>
                </a:lnTo>
                <a:lnTo>
                  <a:pt x="140372" y="795"/>
                </a:lnTo>
                <a:lnTo>
                  <a:pt x="146230" y="0"/>
                </a:lnTo>
                <a:lnTo>
                  <a:pt x="152676" y="741"/>
                </a:lnTo>
                <a:lnTo>
                  <a:pt x="159513" y="2504"/>
                </a:lnTo>
                <a:lnTo>
                  <a:pt x="166611" y="4950"/>
                </a:lnTo>
                <a:lnTo>
                  <a:pt x="172613" y="6580"/>
                </a:lnTo>
                <a:lnTo>
                  <a:pt x="177885" y="7668"/>
                </a:lnTo>
                <a:lnTo>
                  <a:pt x="182669" y="8392"/>
                </a:lnTo>
                <a:lnTo>
                  <a:pt x="183318" y="8875"/>
                </a:lnTo>
                <a:lnTo>
                  <a:pt x="177267" y="9412"/>
                </a:lnTo>
                <a:lnTo>
                  <a:pt x="162724" y="9651"/>
                </a:lnTo>
                <a:lnTo>
                  <a:pt x="43848" y="9840"/>
                </a:lnTo>
                <a:lnTo>
                  <a:pt x="39971" y="11111"/>
                </a:lnTo>
                <a:lnTo>
                  <a:pt x="37387" y="13228"/>
                </a:lnTo>
                <a:lnTo>
                  <a:pt x="35664" y="15909"/>
                </a:lnTo>
                <a:lnTo>
                  <a:pt x="34515" y="20236"/>
                </a:lnTo>
                <a:lnTo>
                  <a:pt x="33749" y="25661"/>
                </a:lnTo>
                <a:lnTo>
                  <a:pt x="33239" y="31818"/>
                </a:lnTo>
                <a:lnTo>
                  <a:pt x="31628" y="38462"/>
                </a:lnTo>
                <a:lnTo>
                  <a:pt x="29285" y="45432"/>
                </a:lnTo>
                <a:lnTo>
                  <a:pt x="26452" y="52619"/>
                </a:lnTo>
                <a:lnTo>
                  <a:pt x="24564" y="59949"/>
                </a:lnTo>
                <a:lnTo>
                  <a:pt x="23305" y="67377"/>
                </a:lnTo>
                <a:lnTo>
                  <a:pt x="22466" y="74868"/>
                </a:lnTo>
                <a:lnTo>
                  <a:pt x="21906" y="81133"/>
                </a:lnTo>
                <a:lnTo>
                  <a:pt x="21533" y="86579"/>
                </a:lnTo>
                <a:lnTo>
                  <a:pt x="21285" y="91480"/>
                </a:lnTo>
                <a:lnTo>
                  <a:pt x="19849" y="97287"/>
                </a:lnTo>
                <a:lnTo>
                  <a:pt x="17621" y="103699"/>
                </a:lnTo>
                <a:lnTo>
                  <a:pt x="14867" y="110513"/>
                </a:lnTo>
                <a:lnTo>
                  <a:pt x="8420" y="128244"/>
                </a:lnTo>
                <a:lnTo>
                  <a:pt x="4922" y="138307"/>
                </a:lnTo>
                <a:lnTo>
                  <a:pt x="2591" y="147555"/>
                </a:lnTo>
                <a:lnTo>
                  <a:pt x="1036" y="156260"/>
                </a:lnTo>
                <a:lnTo>
                  <a:pt x="0" y="164604"/>
                </a:lnTo>
                <a:lnTo>
                  <a:pt x="579" y="170167"/>
                </a:lnTo>
                <a:lnTo>
                  <a:pt x="2235" y="173875"/>
                </a:lnTo>
                <a:lnTo>
                  <a:pt x="4609" y="176347"/>
                </a:lnTo>
                <a:lnTo>
                  <a:pt x="8732" y="176725"/>
                </a:lnTo>
                <a:lnTo>
                  <a:pt x="14020" y="175707"/>
                </a:lnTo>
                <a:lnTo>
                  <a:pt x="20086" y="173759"/>
                </a:lnTo>
                <a:lnTo>
                  <a:pt x="25400" y="172460"/>
                </a:lnTo>
                <a:lnTo>
                  <a:pt x="30213" y="171594"/>
                </a:lnTo>
                <a:lnTo>
                  <a:pt x="34691" y="171016"/>
                </a:lnTo>
                <a:lnTo>
                  <a:pt x="45296" y="168091"/>
                </a:lnTo>
                <a:lnTo>
                  <a:pt x="77400" y="158068"/>
                </a:lnTo>
                <a:lnTo>
                  <a:pt x="91550" y="153109"/>
                </a:lnTo>
                <a:lnTo>
                  <a:pt x="103523" y="148533"/>
                </a:lnTo>
                <a:lnTo>
                  <a:pt x="114044" y="144213"/>
                </a:lnTo>
                <a:lnTo>
                  <a:pt x="123599" y="141333"/>
                </a:lnTo>
                <a:lnTo>
                  <a:pt x="132509" y="139412"/>
                </a:lnTo>
                <a:lnTo>
                  <a:pt x="140988" y="138132"/>
                </a:lnTo>
                <a:lnTo>
                  <a:pt x="149181" y="137278"/>
                </a:lnTo>
                <a:lnTo>
                  <a:pt x="157184" y="136710"/>
                </a:lnTo>
                <a:lnTo>
                  <a:pt x="165059" y="136330"/>
                </a:lnTo>
                <a:lnTo>
                  <a:pt x="180582" y="135909"/>
                </a:lnTo>
                <a:lnTo>
                  <a:pt x="205175" y="135638"/>
                </a:lnTo>
                <a:lnTo>
                  <a:pt x="211022" y="136886"/>
                </a:lnTo>
                <a:lnTo>
                  <a:pt x="217461" y="138988"/>
                </a:lnTo>
                <a:lnTo>
                  <a:pt x="224293" y="141659"/>
                </a:lnTo>
                <a:lnTo>
                  <a:pt x="230118" y="144710"/>
                </a:lnTo>
                <a:lnTo>
                  <a:pt x="235271" y="148014"/>
                </a:lnTo>
                <a:lnTo>
                  <a:pt x="246599" y="156374"/>
                </a:lnTo>
                <a:lnTo>
                  <a:pt x="248798" y="160870"/>
                </a:lnTo>
                <a:lnTo>
                  <a:pt x="251535" y="167677"/>
                </a:lnTo>
                <a:lnTo>
                  <a:pt x="254630" y="176025"/>
                </a:lnTo>
                <a:lnTo>
                  <a:pt x="255422" y="184130"/>
                </a:lnTo>
                <a:lnTo>
                  <a:pt x="254680" y="192074"/>
                </a:lnTo>
                <a:lnTo>
                  <a:pt x="252916" y="199910"/>
                </a:lnTo>
                <a:lnTo>
                  <a:pt x="251740" y="207674"/>
                </a:lnTo>
                <a:lnTo>
                  <a:pt x="250956" y="215390"/>
                </a:lnTo>
                <a:lnTo>
                  <a:pt x="250433" y="223074"/>
                </a:lnTo>
                <a:lnTo>
                  <a:pt x="247544" y="230736"/>
                </a:lnTo>
                <a:lnTo>
                  <a:pt x="243079" y="238385"/>
                </a:lnTo>
                <a:lnTo>
                  <a:pt x="237562" y="246024"/>
                </a:lnTo>
                <a:lnTo>
                  <a:pt x="232613" y="252386"/>
                </a:lnTo>
                <a:lnTo>
                  <a:pt x="228045" y="257898"/>
                </a:lnTo>
                <a:lnTo>
                  <a:pt x="223729" y="262842"/>
                </a:lnTo>
                <a:lnTo>
                  <a:pt x="217041" y="268679"/>
                </a:lnTo>
                <a:lnTo>
                  <a:pt x="208774" y="275110"/>
                </a:lnTo>
                <a:lnTo>
                  <a:pt x="199452" y="281937"/>
                </a:lnTo>
                <a:lnTo>
                  <a:pt x="191967" y="287758"/>
                </a:lnTo>
                <a:lnTo>
                  <a:pt x="185707" y="292909"/>
                </a:lnTo>
                <a:lnTo>
                  <a:pt x="180264" y="297613"/>
                </a:lnTo>
                <a:lnTo>
                  <a:pt x="174095" y="300749"/>
                </a:lnTo>
                <a:lnTo>
                  <a:pt x="167443" y="302840"/>
                </a:lnTo>
                <a:lnTo>
                  <a:pt x="160468" y="304234"/>
                </a:lnTo>
                <a:lnTo>
                  <a:pt x="154548" y="305163"/>
                </a:lnTo>
                <a:lnTo>
                  <a:pt x="149331" y="305782"/>
                </a:lnTo>
                <a:lnTo>
                  <a:pt x="144583" y="306196"/>
                </a:lnTo>
                <a:lnTo>
                  <a:pt x="140148" y="306471"/>
                </a:lnTo>
                <a:lnTo>
                  <a:pt x="131833" y="306776"/>
                </a:lnTo>
                <a:lnTo>
                  <a:pt x="112228" y="307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7"/>
          <p:cNvSpPr/>
          <p:nvPr/>
        </p:nvSpPr>
        <p:spPr>
          <a:xfrm>
            <a:off x="6812280" y="3177539"/>
            <a:ext cx="228601" cy="11431"/>
          </a:xfrm>
          <a:custGeom>
            <a:avLst/>
            <a:gdLst/>
            <a:ahLst/>
            <a:cxnLst/>
            <a:rect l="0" t="0" r="0" b="0"/>
            <a:pathLst>
              <a:path w="228601" h="11431">
                <a:moveTo>
                  <a:pt x="0" y="11430"/>
                </a:moveTo>
                <a:lnTo>
                  <a:pt x="35591" y="11430"/>
                </a:lnTo>
                <a:lnTo>
                  <a:pt x="41507" y="10160"/>
                </a:lnTo>
                <a:lnTo>
                  <a:pt x="47991" y="8044"/>
                </a:lnTo>
                <a:lnTo>
                  <a:pt x="54854" y="5363"/>
                </a:lnTo>
                <a:lnTo>
                  <a:pt x="61970" y="3575"/>
                </a:lnTo>
                <a:lnTo>
                  <a:pt x="69253" y="2383"/>
                </a:lnTo>
                <a:lnTo>
                  <a:pt x="76649" y="1589"/>
                </a:lnTo>
                <a:lnTo>
                  <a:pt x="82849" y="1060"/>
                </a:lnTo>
                <a:lnTo>
                  <a:pt x="88252" y="706"/>
                </a:lnTo>
                <a:lnTo>
                  <a:pt x="93124" y="471"/>
                </a:lnTo>
                <a:lnTo>
                  <a:pt x="156980" y="6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8"/>
          <p:cNvSpPr/>
          <p:nvPr/>
        </p:nvSpPr>
        <p:spPr>
          <a:xfrm>
            <a:off x="6903719" y="3063239"/>
            <a:ext cx="125732" cy="228601"/>
          </a:xfrm>
          <a:custGeom>
            <a:avLst/>
            <a:gdLst/>
            <a:ahLst/>
            <a:cxnLst/>
            <a:rect l="0" t="0" r="0" b="0"/>
            <a:pathLst>
              <a:path w="125732" h="228601">
                <a:moveTo>
                  <a:pt x="0" y="0"/>
                </a:moveTo>
                <a:lnTo>
                  <a:pt x="12137" y="12136"/>
                </a:lnTo>
                <a:lnTo>
                  <a:pt x="18251" y="19521"/>
                </a:lnTo>
                <a:lnTo>
                  <a:pt x="24868" y="28254"/>
                </a:lnTo>
                <a:lnTo>
                  <a:pt x="31818" y="37886"/>
                </a:lnTo>
                <a:lnTo>
                  <a:pt x="36452" y="45577"/>
                </a:lnTo>
                <a:lnTo>
                  <a:pt x="39542" y="51975"/>
                </a:lnTo>
                <a:lnTo>
                  <a:pt x="41602" y="57510"/>
                </a:lnTo>
                <a:lnTo>
                  <a:pt x="44245" y="62470"/>
                </a:lnTo>
                <a:lnTo>
                  <a:pt x="47277" y="67047"/>
                </a:lnTo>
                <a:lnTo>
                  <a:pt x="50568" y="71368"/>
                </a:lnTo>
                <a:lnTo>
                  <a:pt x="54032" y="78059"/>
                </a:lnTo>
                <a:lnTo>
                  <a:pt x="57611" y="86329"/>
                </a:lnTo>
                <a:lnTo>
                  <a:pt x="78550" y="139114"/>
                </a:lnTo>
                <a:lnTo>
                  <a:pt x="84117" y="151163"/>
                </a:lnTo>
                <a:lnTo>
                  <a:pt x="89098" y="160465"/>
                </a:lnTo>
                <a:lnTo>
                  <a:pt x="93689" y="167937"/>
                </a:lnTo>
                <a:lnTo>
                  <a:pt x="96749" y="174188"/>
                </a:lnTo>
                <a:lnTo>
                  <a:pt x="98790" y="179626"/>
                </a:lnTo>
                <a:lnTo>
                  <a:pt x="100150" y="184521"/>
                </a:lnTo>
                <a:lnTo>
                  <a:pt x="102327" y="190324"/>
                </a:lnTo>
                <a:lnTo>
                  <a:pt x="105048" y="196733"/>
                </a:lnTo>
                <a:lnTo>
                  <a:pt x="108132" y="203545"/>
                </a:lnTo>
                <a:lnTo>
                  <a:pt x="111459" y="209357"/>
                </a:lnTo>
                <a:lnTo>
                  <a:pt x="114946" y="214502"/>
                </a:lnTo>
                <a:lnTo>
                  <a:pt x="12573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9"/>
          <p:cNvSpPr/>
          <p:nvPr/>
        </p:nvSpPr>
        <p:spPr>
          <a:xfrm>
            <a:off x="7166609" y="2983229"/>
            <a:ext cx="203589" cy="307437"/>
          </a:xfrm>
          <a:custGeom>
            <a:avLst/>
            <a:gdLst/>
            <a:ahLst/>
            <a:cxnLst/>
            <a:rect l="0" t="0" r="0" b="0"/>
            <a:pathLst>
              <a:path w="203589" h="307437">
                <a:moveTo>
                  <a:pt x="0" y="0"/>
                </a:moveTo>
                <a:lnTo>
                  <a:pt x="0" y="12136"/>
                </a:lnTo>
                <a:lnTo>
                  <a:pt x="1271" y="19521"/>
                </a:lnTo>
                <a:lnTo>
                  <a:pt x="3388" y="28254"/>
                </a:lnTo>
                <a:lnTo>
                  <a:pt x="6068" y="37886"/>
                </a:lnTo>
                <a:lnTo>
                  <a:pt x="7856" y="45577"/>
                </a:lnTo>
                <a:lnTo>
                  <a:pt x="9047" y="51975"/>
                </a:lnTo>
                <a:lnTo>
                  <a:pt x="9842" y="57510"/>
                </a:lnTo>
                <a:lnTo>
                  <a:pt x="10372" y="65010"/>
                </a:lnTo>
                <a:lnTo>
                  <a:pt x="10724" y="73820"/>
                </a:lnTo>
                <a:lnTo>
                  <a:pt x="10959" y="83504"/>
                </a:lnTo>
                <a:lnTo>
                  <a:pt x="12387" y="97579"/>
                </a:lnTo>
                <a:lnTo>
                  <a:pt x="14608" y="114583"/>
                </a:lnTo>
                <a:lnTo>
                  <a:pt x="17359" y="133539"/>
                </a:lnTo>
                <a:lnTo>
                  <a:pt x="19193" y="149986"/>
                </a:lnTo>
                <a:lnTo>
                  <a:pt x="20415" y="164761"/>
                </a:lnTo>
                <a:lnTo>
                  <a:pt x="21230" y="178421"/>
                </a:lnTo>
                <a:lnTo>
                  <a:pt x="25523" y="224078"/>
                </a:lnTo>
                <a:lnTo>
                  <a:pt x="30394" y="272311"/>
                </a:lnTo>
                <a:lnTo>
                  <a:pt x="33136" y="304064"/>
                </a:lnTo>
                <a:lnTo>
                  <a:pt x="33521" y="306850"/>
                </a:lnTo>
                <a:lnTo>
                  <a:pt x="33777" y="307436"/>
                </a:lnTo>
                <a:lnTo>
                  <a:pt x="34063" y="304702"/>
                </a:lnTo>
                <a:lnTo>
                  <a:pt x="34223" y="296022"/>
                </a:lnTo>
                <a:lnTo>
                  <a:pt x="34287" y="254534"/>
                </a:lnTo>
                <a:lnTo>
                  <a:pt x="35558" y="248429"/>
                </a:lnTo>
                <a:lnTo>
                  <a:pt x="37676" y="243090"/>
                </a:lnTo>
                <a:lnTo>
                  <a:pt x="40357" y="238260"/>
                </a:lnTo>
                <a:lnTo>
                  <a:pt x="44685" y="232500"/>
                </a:lnTo>
                <a:lnTo>
                  <a:pt x="50110" y="226120"/>
                </a:lnTo>
                <a:lnTo>
                  <a:pt x="61642" y="213528"/>
                </a:lnTo>
                <a:lnTo>
                  <a:pt x="71000" y="203698"/>
                </a:lnTo>
                <a:lnTo>
                  <a:pt x="76543" y="199299"/>
                </a:lnTo>
                <a:lnTo>
                  <a:pt x="82779" y="195096"/>
                </a:lnTo>
                <a:lnTo>
                  <a:pt x="89476" y="191024"/>
                </a:lnTo>
                <a:lnTo>
                  <a:pt x="95211" y="188310"/>
                </a:lnTo>
                <a:lnTo>
                  <a:pt x="100304" y="186500"/>
                </a:lnTo>
                <a:lnTo>
                  <a:pt x="104970" y="185294"/>
                </a:lnTo>
                <a:lnTo>
                  <a:pt x="110620" y="183219"/>
                </a:lnTo>
                <a:lnTo>
                  <a:pt x="116927" y="180566"/>
                </a:lnTo>
                <a:lnTo>
                  <a:pt x="123671" y="177528"/>
                </a:lnTo>
                <a:lnTo>
                  <a:pt x="130707" y="175502"/>
                </a:lnTo>
                <a:lnTo>
                  <a:pt x="137939" y="174151"/>
                </a:lnTo>
                <a:lnTo>
                  <a:pt x="155659" y="171984"/>
                </a:lnTo>
                <a:lnTo>
                  <a:pt x="159653" y="173076"/>
                </a:lnTo>
                <a:lnTo>
                  <a:pt x="164855" y="175074"/>
                </a:lnTo>
                <a:lnTo>
                  <a:pt x="170864" y="177676"/>
                </a:lnTo>
                <a:lnTo>
                  <a:pt x="174870" y="180681"/>
                </a:lnTo>
                <a:lnTo>
                  <a:pt x="177540" y="183954"/>
                </a:lnTo>
                <a:lnTo>
                  <a:pt x="181777" y="190978"/>
                </a:lnTo>
                <a:lnTo>
                  <a:pt x="187894" y="198333"/>
                </a:lnTo>
                <a:lnTo>
                  <a:pt x="191303" y="203342"/>
                </a:lnTo>
                <a:lnTo>
                  <a:pt x="194846" y="209221"/>
                </a:lnTo>
                <a:lnTo>
                  <a:pt x="198477" y="215681"/>
                </a:lnTo>
                <a:lnTo>
                  <a:pt x="200898" y="221257"/>
                </a:lnTo>
                <a:lnTo>
                  <a:pt x="203588" y="230840"/>
                </a:lnTo>
                <a:lnTo>
                  <a:pt x="203036" y="235174"/>
                </a:lnTo>
                <a:lnTo>
                  <a:pt x="201397" y="239333"/>
                </a:lnTo>
                <a:lnTo>
                  <a:pt x="199035" y="243375"/>
                </a:lnTo>
                <a:lnTo>
                  <a:pt x="197460" y="248610"/>
                </a:lnTo>
                <a:lnTo>
                  <a:pt x="196410" y="254640"/>
                </a:lnTo>
                <a:lnTo>
                  <a:pt x="195711" y="261200"/>
                </a:lnTo>
                <a:lnTo>
                  <a:pt x="193974" y="265574"/>
                </a:lnTo>
                <a:lnTo>
                  <a:pt x="191546" y="268489"/>
                </a:lnTo>
                <a:lnTo>
                  <a:pt x="185462" y="272999"/>
                </a:lnTo>
                <a:lnTo>
                  <a:pt x="182061" y="275979"/>
                </a:lnTo>
                <a:lnTo>
                  <a:pt x="178524" y="279236"/>
                </a:lnTo>
                <a:lnTo>
                  <a:pt x="174897" y="281408"/>
                </a:lnTo>
                <a:lnTo>
                  <a:pt x="171208" y="282855"/>
                </a:lnTo>
                <a:lnTo>
                  <a:pt x="167478" y="283820"/>
                </a:lnTo>
                <a:lnTo>
                  <a:pt x="163723" y="284464"/>
                </a:lnTo>
                <a:lnTo>
                  <a:pt x="159949" y="284893"/>
                </a:lnTo>
                <a:lnTo>
                  <a:pt x="156163" y="285179"/>
                </a:lnTo>
                <a:lnTo>
                  <a:pt x="152369" y="286639"/>
                </a:lnTo>
                <a:lnTo>
                  <a:pt x="148570" y="288883"/>
                </a:lnTo>
                <a:lnTo>
                  <a:pt x="144767" y="291649"/>
                </a:lnTo>
                <a:lnTo>
                  <a:pt x="140962" y="293493"/>
                </a:lnTo>
                <a:lnTo>
                  <a:pt x="137154" y="294722"/>
                </a:lnTo>
                <a:lnTo>
                  <a:pt x="133346" y="295541"/>
                </a:lnTo>
                <a:lnTo>
                  <a:pt x="125728" y="296088"/>
                </a:lnTo>
                <a:lnTo>
                  <a:pt x="115568" y="296452"/>
                </a:lnTo>
                <a:lnTo>
                  <a:pt x="80386" y="296964"/>
                </a:lnTo>
                <a:lnTo>
                  <a:pt x="34291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60"/>
          <p:cNvSpPr/>
          <p:nvPr/>
        </p:nvSpPr>
        <p:spPr>
          <a:xfrm>
            <a:off x="7429500" y="2937980"/>
            <a:ext cx="240030" cy="147959"/>
          </a:xfrm>
          <a:custGeom>
            <a:avLst/>
            <a:gdLst/>
            <a:ahLst/>
            <a:cxnLst/>
            <a:rect l="0" t="0" r="0" b="0"/>
            <a:pathLst>
              <a:path w="240030" h="147959">
                <a:moveTo>
                  <a:pt x="0" y="10959"/>
                </a:moveTo>
                <a:lnTo>
                  <a:pt x="0" y="4892"/>
                </a:lnTo>
                <a:lnTo>
                  <a:pt x="1270" y="3104"/>
                </a:lnTo>
                <a:lnTo>
                  <a:pt x="3386" y="1913"/>
                </a:lnTo>
                <a:lnTo>
                  <a:pt x="6067" y="1118"/>
                </a:lnTo>
                <a:lnTo>
                  <a:pt x="12935" y="589"/>
                </a:lnTo>
                <a:lnTo>
                  <a:pt x="22593" y="236"/>
                </a:lnTo>
                <a:lnTo>
                  <a:pt x="34111" y="0"/>
                </a:lnTo>
                <a:lnTo>
                  <a:pt x="44331" y="1113"/>
                </a:lnTo>
                <a:lnTo>
                  <a:pt x="53684" y="3125"/>
                </a:lnTo>
                <a:lnTo>
                  <a:pt x="72119" y="8748"/>
                </a:lnTo>
                <a:lnTo>
                  <a:pt x="93012" y="15480"/>
                </a:lnTo>
                <a:lnTo>
                  <a:pt x="100108" y="19053"/>
                </a:lnTo>
                <a:lnTo>
                  <a:pt x="104839" y="22705"/>
                </a:lnTo>
                <a:lnTo>
                  <a:pt x="107992" y="26410"/>
                </a:lnTo>
                <a:lnTo>
                  <a:pt x="110095" y="30150"/>
                </a:lnTo>
                <a:lnTo>
                  <a:pt x="111497" y="33913"/>
                </a:lnTo>
                <a:lnTo>
                  <a:pt x="112431" y="37692"/>
                </a:lnTo>
                <a:lnTo>
                  <a:pt x="113053" y="41481"/>
                </a:lnTo>
                <a:lnTo>
                  <a:pt x="113469" y="45277"/>
                </a:lnTo>
                <a:lnTo>
                  <a:pt x="113746" y="49078"/>
                </a:lnTo>
                <a:lnTo>
                  <a:pt x="112661" y="52882"/>
                </a:lnTo>
                <a:lnTo>
                  <a:pt x="110667" y="56688"/>
                </a:lnTo>
                <a:lnTo>
                  <a:pt x="108067" y="60495"/>
                </a:lnTo>
                <a:lnTo>
                  <a:pt x="105065" y="64303"/>
                </a:lnTo>
                <a:lnTo>
                  <a:pt x="101793" y="68112"/>
                </a:lnTo>
                <a:lnTo>
                  <a:pt x="98342" y="71921"/>
                </a:lnTo>
                <a:lnTo>
                  <a:pt x="94771" y="77000"/>
                </a:lnTo>
                <a:lnTo>
                  <a:pt x="91120" y="82927"/>
                </a:lnTo>
                <a:lnTo>
                  <a:pt x="87417" y="89417"/>
                </a:lnTo>
                <a:lnTo>
                  <a:pt x="82408" y="96285"/>
                </a:lnTo>
                <a:lnTo>
                  <a:pt x="76528" y="103403"/>
                </a:lnTo>
                <a:lnTo>
                  <a:pt x="64492" y="116816"/>
                </a:lnTo>
                <a:lnTo>
                  <a:pt x="48442" y="133822"/>
                </a:lnTo>
                <a:lnTo>
                  <a:pt x="36117" y="146279"/>
                </a:lnTo>
                <a:lnTo>
                  <a:pt x="36778" y="146892"/>
                </a:lnTo>
                <a:lnTo>
                  <a:pt x="40899" y="147574"/>
                </a:lnTo>
                <a:lnTo>
                  <a:pt x="46963" y="147877"/>
                </a:lnTo>
                <a:lnTo>
                  <a:pt x="50358" y="147958"/>
                </a:lnTo>
                <a:lnTo>
                  <a:pt x="55163" y="146742"/>
                </a:lnTo>
                <a:lnTo>
                  <a:pt x="60905" y="144661"/>
                </a:lnTo>
                <a:lnTo>
                  <a:pt x="67273" y="142004"/>
                </a:lnTo>
                <a:lnTo>
                  <a:pt x="77868" y="138962"/>
                </a:lnTo>
                <a:lnTo>
                  <a:pt x="91282" y="135665"/>
                </a:lnTo>
                <a:lnTo>
                  <a:pt x="106574" y="132196"/>
                </a:lnTo>
                <a:lnTo>
                  <a:pt x="119310" y="129884"/>
                </a:lnTo>
                <a:lnTo>
                  <a:pt x="130340" y="128343"/>
                </a:lnTo>
                <a:lnTo>
                  <a:pt x="140233" y="127315"/>
                </a:lnTo>
                <a:lnTo>
                  <a:pt x="149369" y="125359"/>
                </a:lnTo>
                <a:lnTo>
                  <a:pt x="157999" y="122786"/>
                </a:lnTo>
                <a:lnTo>
                  <a:pt x="166292" y="119800"/>
                </a:lnTo>
                <a:lnTo>
                  <a:pt x="173091" y="117810"/>
                </a:lnTo>
                <a:lnTo>
                  <a:pt x="178894" y="116483"/>
                </a:lnTo>
                <a:lnTo>
                  <a:pt x="184032" y="115599"/>
                </a:lnTo>
                <a:lnTo>
                  <a:pt x="191268" y="115009"/>
                </a:lnTo>
                <a:lnTo>
                  <a:pt x="199901" y="114616"/>
                </a:lnTo>
                <a:lnTo>
                  <a:pt x="226090" y="113933"/>
                </a:lnTo>
                <a:lnTo>
                  <a:pt x="240029" y="113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61"/>
          <p:cNvSpPr/>
          <p:nvPr/>
        </p:nvSpPr>
        <p:spPr>
          <a:xfrm>
            <a:off x="6949440" y="3143250"/>
            <a:ext cx="137161" cy="45720"/>
          </a:xfrm>
          <a:custGeom>
            <a:avLst/>
            <a:gdLst/>
            <a:ahLst/>
            <a:cxnLst/>
            <a:rect l="0" t="0" r="0" b="0"/>
            <a:pathLst>
              <a:path w="137161" h="45720">
                <a:moveTo>
                  <a:pt x="0" y="45719"/>
                </a:moveTo>
                <a:lnTo>
                  <a:pt x="12135" y="45719"/>
                </a:lnTo>
                <a:lnTo>
                  <a:pt x="15710" y="44449"/>
                </a:lnTo>
                <a:lnTo>
                  <a:pt x="18093" y="42333"/>
                </a:lnTo>
                <a:lnTo>
                  <a:pt x="19681" y="39652"/>
                </a:lnTo>
                <a:lnTo>
                  <a:pt x="22011" y="37864"/>
                </a:lnTo>
                <a:lnTo>
                  <a:pt x="24834" y="36672"/>
                </a:lnTo>
                <a:lnTo>
                  <a:pt x="27986" y="35878"/>
                </a:lnTo>
                <a:lnTo>
                  <a:pt x="41648" y="31609"/>
                </a:lnTo>
                <a:lnTo>
                  <a:pt x="50625" y="28692"/>
                </a:lnTo>
                <a:lnTo>
                  <a:pt x="57880" y="25478"/>
                </a:lnTo>
                <a:lnTo>
                  <a:pt x="63986" y="22065"/>
                </a:lnTo>
                <a:lnTo>
                  <a:pt x="69327" y="18520"/>
                </a:lnTo>
                <a:lnTo>
                  <a:pt x="77969" y="14887"/>
                </a:lnTo>
                <a:lnTo>
                  <a:pt x="88809" y="1119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62"/>
          <p:cNvSpPr/>
          <p:nvPr/>
        </p:nvSpPr>
        <p:spPr>
          <a:xfrm>
            <a:off x="7863840" y="3154679"/>
            <a:ext cx="182880" cy="21273"/>
          </a:xfrm>
          <a:custGeom>
            <a:avLst/>
            <a:gdLst/>
            <a:ahLst/>
            <a:cxnLst/>
            <a:rect l="0" t="0" r="0" b="0"/>
            <a:pathLst>
              <a:path w="182880" h="21273">
                <a:moveTo>
                  <a:pt x="0" y="11430"/>
                </a:moveTo>
                <a:lnTo>
                  <a:pt x="18202" y="17498"/>
                </a:lnTo>
                <a:lnTo>
                  <a:pt x="24835" y="19286"/>
                </a:lnTo>
                <a:lnTo>
                  <a:pt x="30526" y="20477"/>
                </a:lnTo>
                <a:lnTo>
                  <a:pt x="35591" y="21272"/>
                </a:lnTo>
                <a:lnTo>
                  <a:pt x="40238" y="20531"/>
                </a:lnTo>
                <a:lnTo>
                  <a:pt x="44605" y="18768"/>
                </a:lnTo>
                <a:lnTo>
                  <a:pt x="48786" y="16322"/>
                </a:lnTo>
                <a:lnTo>
                  <a:pt x="56654" y="14692"/>
                </a:lnTo>
                <a:lnTo>
                  <a:pt x="66979" y="13605"/>
                </a:lnTo>
                <a:lnTo>
                  <a:pt x="78943" y="12880"/>
                </a:lnTo>
                <a:lnTo>
                  <a:pt x="99008" y="12075"/>
                </a:lnTo>
                <a:lnTo>
                  <a:pt x="126519" y="11558"/>
                </a:lnTo>
                <a:lnTo>
                  <a:pt x="133876" y="10246"/>
                </a:lnTo>
                <a:lnTo>
                  <a:pt x="142590" y="8100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63"/>
          <p:cNvSpPr/>
          <p:nvPr/>
        </p:nvSpPr>
        <p:spPr>
          <a:xfrm>
            <a:off x="7829550" y="3188969"/>
            <a:ext cx="205741" cy="57151"/>
          </a:xfrm>
          <a:custGeom>
            <a:avLst/>
            <a:gdLst/>
            <a:ahLst/>
            <a:cxnLst/>
            <a:rect l="0" t="0" r="0" b="0"/>
            <a:pathLst>
              <a:path w="205741" h="57151">
                <a:moveTo>
                  <a:pt x="0" y="57150"/>
                </a:moveTo>
                <a:lnTo>
                  <a:pt x="12135" y="51083"/>
                </a:lnTo>
                <a:lnTo>
                  <a:pt x="18250" y="49295"/>
                </a:lnTo>
                <a:lnTo>
                  <a:pt x="24866" y="48103"/>
                </a:lnTo>
                <a:lnTo>
                  <a:pt x="31818" y="47309"/>
                </a:lnTo>
                <a:lnTo>
                  <a:pt x="38992" y="45510"/>
                </a:lnTo>
                <a:lnTo>
                  <a:pt x="46315" y="43040"/>
                </a:lnTo>
                <a:lnTo>
                  <a:pt x="53736" y="40123"/>
                </a:lnTo>
                <a:lnTo>
                  <a:pt x="59954" y="38179"/>
                </a:lnTo>
                <a:lnTo>
                  <a:pt x="65369" y="36883"/>
                </a:lnTo>
                <a:lnTo>
                  <a:pt x="70249" y="36019"/>
                </a:lnTo>
                <a:lnTo>
                  <a:pt x="89218" y="31672"/>
                </a:lnTo>
                <a:lnTo>
                  <a:pt x="101389" y="28735"/>
                </a:lnTo>
                <a:lnTo>
                  <a:pt x="113312" y="25507"/>
                </a:lnTo>
                <a:lnTo>
                  <a:pt x="136721" y="18533"/>
                </a:lnTo>
                <a:lnTo>
                  <a:pt x="145757" y="16166"/>
                </a:lnTo>
                <a:lnTo>
                  <a:pt x="153051" y="14587"/>
                </a:lnTo>
                <a:lnTo>
                  <a:pt x="159184" y="13535"/>
                </a:lnTo>
                <a:lnTo>
                  <a:pt x="165813" y="12833"/>
                </a:lnTo>
                <a:lnTo>
                  <a:pt x="172771" y="1236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64"/>
          <p:cNvSpPr/>
          <p:nvPr/>
        </p:nvSpPr>
        <p:spPr>
          <a:xfrm>
            <a:off x="8207109" y="2914650"/>
            <a:ext cx="11061" cy="434340"/>
          </a:xfrm>
          <a:custGeom>
            <a:avLst/>
            <a:gdLst/>
            <a:ahLst/>
            <a:cxnLst/>
            <a:rect l="0" t="0" r="0" b="0"/>
            <a:pathLst>
              <a:path w="11061" h="434340">
                <a:moveTo>
                  <a:pt x="11060" y="0"/>
                </a:moveTo>
                <a:lnTo>
                  <a:pt x="4993" y="6067"/>
                </a:lnTo>
                <a:lnTo>
                  <a:pt x="3205" y="10395"/>
                </a:lnTo>
                <a:lnTo>
                  <a:pt x="2013" y="15820"/>
                </a:lnTo>
                <a:lnTo>
                  <a:pt x="1219" y="21976"/>
                </a:lnTo>
                <a:lnTo>
                  <a:pt x="1960" y="27351"/>
                </a:lnTo>
                <a:lnTo>
                  <a:pt x="3723" y="32204"/>
                </a:lnTo>
                <a:lnTo>
                  <a:pt x="6169" y="36709"/>
                </a:lnTo>
                <a:lnTo>
                  <a:pt x="7800" y="42253"/>
                </a:lnTo>
                <a:lnTo>
                  <a:pt x="8887" y="48488"/>
                </a:lnTo>
                <a:lnTo>
                  <a:pt x="9611" y="55185"/>
                </a:lnTo>
                <a:lnTo>
                  <a:pt x="8825" y="63460"/>
                </a:lnTo>
                <a:lnTo>
                  <a:pt x="7029" y="72787"/>
                </a:lnTo>
                <a:lnTo>
                  <a:pt x="4564" y="82814"/>
                </a:lnTo>
                <a:lnTo>
                  <a:pt x="4189" y="93310"/>
                </a:lnTo>
                <a:lnTo>
                  <a:pt x="5209" y="104116"/>
                </a:lnTo>
                <a:lnTo>
                  <a:pt x="7160" y="115131"/>
                </a:lnTo>
                <a:lnTo>
                  <a:pt x="7190" y="125014"/>
                </a:lnTo>
                <a:lnTo>
                  <a:pt x="5940" y="134142"/>
                </a:lnTo>
                <a:lnTo>
                  <a:pt x="3837" y="142768"/>
                </a:lnTo>
                <a:lnTo>
                  <a:pt x="2435" y="157408"/>
                </a:lnTo>
                <a:lnTo>
                  <a:pt x="1500" y="176059"/>
                </a:lnTo>
                <a:lnTo>
                  <a:pt x="877" y="197382"/>
                </a:lnTo>
                <a:lnTo>
                  <a:pt x="0" y="300207"/>
                </a:lnTo>
                <a:lnTo>
                  <a:pt x="1146" y="330948"/>
                </a:lnTo>
                <a:lnTo>
                  <a:pt x="3182" y="356522"/>
                </a:lnTo>
                <a:lnTo>
                  <a:pt x="7558" y="394674"/>
                </a:lnTo>
                <a:lnTo>
                  <a:pt x="11060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65"/>
          <p:cNvSpPr/>
          <p:nvPr/>
        </p:nvSpPr>
        <p:spPr>
          <a:xfrm>
            <a:off x="8355802" y="2868929"/>
            <a:ext cx="170776" cy="474650"/>
          </a:xfrm>
          <a:custGeom>
            <a:avLst/>
            <a:gdLst/>
            <a:ahLst/>
            <a:cxnLst/>
            <a:rect l="0" t="0" r="0" b="0"/>
            <a:pathLst>
              <a:path w="170776" h="474650">
                <a:moveTo>
                  <a:pt x="56677" y="0"/>
                </a:moveTo>
                <a:lnTo>
                  <a:pt x="56677" y="36710"/>
                </a:lnTo>
                <a:lnTo>
                  <a:pt x="55407" y="44793"/>
                </a:lnTo>
                <a:lnTo>
                  <a:pt x="53291" y="55263"/>
                </a:lnTo>
                <a:lnTo>
                  <a:pt x="47552" y="80441"/>
                </a:lnTo>
                <a:lnTo>
                  <a:pt x="40769" y="108566"/>
                </a:lnTo>
                <a:lnTo>
                  <a:pt x="17673" y="225772"/>
                </a:lnTo>
                <a:lnTo>
                  <a:pt x="11625" y="259735"/>
                </a:lnTo>
                <a:lnTo>
                  <a:pt x="7592" y="284917"/>
                </a:lnTo>
                <a:lnTo>
                  <a:pt x="4904" y="304245"/>
                </a:lnTo>
                <a:lnTo>
                  <a:pt x="3112" y="322210"/>
                </a:lnTo>
                <a:lnTo>
                  <a:pt x="1918" y="339267"/>
                </a:lnTo>
                <a:lnTo>
                  <a:pt x="590" y="370496"/>
                </a:lnTo>
                <a:lnTo>
                  <a:pt x="0" y="397075"/>
                </a:lnTo>
                <a:lnTo>
                  <a:pt x="1112" y="406957"/>
                </a:lnTo>
                <a:lnTo>
                  <a:pt x="5735" y="421323"/>
                </a:lnTo>
                <a:lnTo>
                  <a:pt x="8746" y="428202"/>
                </a:lnTo>
                <a:lnTo>
                  <a:pt x="15478" y="442619"/>
                </a:lnTo>
                <a:lnTo>
                  <a:pt x="19317" y="454106"/>
                </a:lnTo>
                <a:lnTo>
                  <a:pt x="20340" y="458948"/>
                </a:lnTo>
                <a:lnTo>
                  <a:pt x="22292" y="462175"/>
                </a:lnTo>
                <a:lnTo>
                  <a:pt x="24864" y="464327"/>
                </a:lnTo>
                <a:lnTo>
                  <a:pt x="27849" y="465762"/>
                </a:lnTo>
                <a:lnTo>
                  <a:pt x="33648" y="467988"/>
                </a:lnTo>
                <a:lnTo>
                  <a:pt x="50252" y="473848"/>
                </a:lnTo>
                <a:lnTo>
                  <a:pt x="57474" y="474649"/>
                </a:lnTo>
                <a:lnTo>
                  <a:pt x="63559" y="473913"/>
                </a:lnTo>
                <a:lnTo>
                  <a:pt x="68885" y="472152"/>
                </a:lnTo>
                <a:lnTo>
                  <a:pt x="73706" y="470978"/>
                </a:lnTo>
                <a:lnTo>
                  <a:pt x="78190" y="470195"/>
                </a:lnTo>
                <a:lnTo>
                  <a:pt x="82448" y="469674"/>
                </a:lnTo>
                <a:lnTo>
                  <a:pt x="86558" y="468056"/>
                </a:lnTo>
                <a:lnTo>
                  <a:pt x="90568" y="465708"/>
                </a:lnTo>
                <a:lnTo>
                  <a:pt x="94511" y="462872"/>
                </a:lnTo>
                <a:lnTo>
                  <a:pt x="98409" y="459711"/>
                </a:lnTo>
                <a:lnTo>
                  <a:pt x="102280" y="456334"/>
                </a:lnTo>
                <a:lnTo>
                  <a:pt x="106128" y="452813"/>
                </a:lnTo>
                <a:lnTo>
                  <a:pt x="117179" y="442127"/>
                </a:lnTo>
                <a:lnTo>
                  <a:pt x="123682" y="435722"/>
                </a:lnTo>
                <a:lnTo>
                  <a:pt x="129287" y="428911"/>
                </a:lnTo>
                <a:lnTo>
                  <a:pt x="134294" y="421831"/>
                </a:lnTo>
                <a:lnTo>
                  <a:pt x="138901" y="414571"/>
                </a:lnTo>
                <a:lnTo>
                  <a:pt x="143244" y="408461"/>
                </a:lnTo>
                <a:lnTo>
                  <a:pt x="147409" y="403117"/>
                </a:lnTo>
                <a:lnTo>
                  <a:pt x="151454" y="398285"/>
                </a:lnTo>
                <a:lnTo>
                  <a:pt x="155422" y="392523"/>
                </a:lnTo>
                <a:lnTo>
                  <a:pt x="159337" y="386142"/>
                </a:lnTo>
                <a:lnTo>
                  <a:pt x="163218" y="379349"/>
                </a:lnTo>
                <a:lnTo>
                  <a:pt x="167528" y="365026"/>
                </a:lnTo>
                <a:lnTo>
                  <a:pt x="169445" y="351464"/>
                </a:lnTo>
                <a:lnTo>
                  <a:pt x="170296" y="341203"/>
                </a:lnTo>
                <a:lnTo>
                  <a:pt x="170675" y="329023"/>
                </a:lnTo>
                <a:lnTo>
                  <a:pt x="170775" y="322219"/>
                </a:lnTo>
                <a:lnTo>
                  <a:pt x="169573" y="316413"/>
                </a:lnTo>
                <a:lnTo>
                  <a:pt x="164850" y="306575"/>
                </a:lnTo>
                <a:lnTo>
                  <a:pt x="161119" y="299964"/>
                </a:lnTo>
                <a:lnTo>
                  <a:pt x="156859" y="295031"/>
                </a:lnTo>
                <a:lnTo>
                  <a:pt x="153946" y="291937"/>
                </a:lnTo>
                <a:lnTo>
                  <a:pt x="150733" y="289875"/>
                </a:lnTo>
                <a:lnTo>
                  <a:pt x="147320" y="288500"/>
                </a:lnTo>
                <a:lnTo>
                  <a:pt x="143776" y="287584"/>
                </a:lnTo>
                <a:lnTo>
                  <a:pt x="140143" y="286973"/>
                </a:lnTo>
                <a:lnTo>
                  <a:pt x="136451" y="286565"/>
                </a:lnTo>
                <a:lnTo>
                  <a:pt x="132720" y="286294"/>
                </a:lnTo>
                <a:lnTo>
                  <a:pt x="127693" y="286112"/>
                </a:lnTo>
                <a:lnTo>
                  <a:pt x="115333" y="285912"/>
                </a:lnTo>
                <a:lnTo>
                  <a:pt x="109751" y="287128"/>
                </a:lnTo>
                <a:lnTo>
                  <a:pt x="104760" y="289209"/>
                </a:lnTo>
                <a:lnTo>
                  <a:pt x="100163" y="291866"/>
                </a:lnTo>
                <a:lnTo>
                  <a:pt x="88281" y="298205"/>
                </a:lnTo>
                <a:lnTo>
                  <a:pt x="81556" y="301673"/>
                </a:lnTo>
                <a:lnTo>
                  <a:pt x="74533" y="306526"/>
                </a:lnTo>
                <a:lnTo>
                  <a:pt x="67311" y="312301"/>
                </a:lnTo>
                <a:lnTo>
                  <a:pt x="59957" y="318690"/>
                </a:lnTo>
                <a:lnTo>
                  <a:pt x="55054" y="325491"/>
                </a:lnTo>
                <a:lnTo>
                  <a:pt x="51785" y="332564"/>
                </a:lnTo>
                <a:lnTo>
                  <a:pt x="49606" y="339819"/>
                </a:lnTo>
                <a:lnTo>
                  <a:pt x="43798" y="361428"/>
                </a:lnTo>
                <a:lnTo>
                  <a:pt x="40471" y="374302"/>
                </a:lnTo>
                <a:lnTo>
                  <a:pt x="38253" y="384155"/>
                </a:lnTo>
                <a:lnTo>
                  <a:pt x="35789" y="398489"/>
                </a:lnTo>
                <a:lnTo>
                  <a:pt x="34694" y="409093"/>
                </a:lnTo>
                <a:lnTo>
                  <a:pt x="34077" y="422203"/>
                </a:lnTo>
                <a:lnTo>
                  <a:pt x="33990" y="426249"/>
                </a:lnTo>
                <a:lnTo>
                  <a:pt x="37281" y="437518"/>
                </a:lnTo>
                <a:lnTo>
                  <a:pt x="45248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66"/>
          <p:cNvSpPr/>
          <p:nvPr/>
        </p:nvSpPr>
        <p:spPr>
          <a:xfrm>
            <a:off x="8607319" y="2880405"/>
            <a:ext cx="154646" cy="502875"/>
          </a:xfrm>
          <a:custGeom>
            <a:avLst/>
            <a:gdLst/>
            <a:ahLst/>
            <a:cxnLst/>
            <a:rect l="0" t="0" r="0" b="0"/>
            <a:pathLst>
              <a:path w="154646" h="502875">
                <a:moveTo>
                  <a:pt x="136631" y="57104"/>
                </a:moveTo>
                <a:lnTo>
                  <a:pt x="136631" y="27581"/>
                </a:lnTo>
                <a:lnTo>
                  <a:pt x="135361" y="24722"/>
                </a:lnTo>
                <a:lnTo>
                  <a:pt x="130563" y="18159"/>
                </a:lnTo>
                <a:lnTo>
                  <a:pt x="126789" y="13392"/>
                </a:lnTo>
                <a:lnTo>
                  <a:pt x="122520" y="8890"/>
                </a:lnTo>
                <a:lnTo>
                  <a:pt x="115499" y="1719"/>
                </a:lnTo>
                <a:lnTo>
                  <a:pt x="113653" y="1131"/>
                </a:lnTo>
                <a:lnTo>
                  <a:pt x="111152" y="739"/>
                </a:lnTo>
                <a:lnTo>
                  <a:pt x="108215" y="478"/>
                </a:lnTo>
                <a:lnTo>
                  <a:pt x="104987" y="303"/>
                </a:lnTo>
                <a:lnTo>
                  <a:pt x="98013" y="110"/>
                </a:lnTo>
                <a:lnTo>
                  <a:pt x="80879" y="0"/>
                </a:lnTo>
                <a:lnTo>
                  <a:pt x="75333" y="1255"/>
                </a:lnTo>
                <a:lnTo>
                  <a:pt x="70366" y="3362"/>
                </a:lnTo>
                <a:lnTo>
                  <a:pt x="65784" y="6036"/>
                </a:lnTo>
                <a:lnTo>
                  <a:pt x="61459" y="7819"/>
                </a:lnTo>
                <a:lnTo>
                  <a:pt x="57306" y="9007"/>
                </a:lnTo>
                <a:lnTo>
                  <a:pt x="53267" y="9800"/>
                </a:lnTo>
                <a:lnTo>
                  <a:pt x="49305" y="11598"/>
                </a:lnTo>
                <a:lnTo>
                  <a:pt x="45393" y="14067"/>
                </a:lnTo>
                <a:lnTo>
                  <a:pt x="41516" y="16983"/>
                </a:lnTo>
                <a:lnTo>
                  <a:pt x="37661" y="22737"/>
                </a:lnTo>
                <a:lnTo>
                  <a:pt x="33821" y="30383"/>
                </a:lnTo>
                <a:lnTo>
                  <a:pt x="29990" y="39290"/>
                </a:lnTo>
                <a:lnTo>
                  <a:pt x="26167" y="49038"/>
                </a:lnTo>
                <a:lnTo>
                  <a:pt x="18532" y="70030"/>
                </a:lnTo>
                <a:lnTo>
                  <a:pt x="14292" y="85286"/>
                </a:lnTo>
                <a:lnTo>
                  <a:pt x="11138" y="97570"/>
                </a:lnTo>
                <a:lnTo>
                  <a:pt x="8519" y="104401"/>
                </a:lnTo>
                <a:lnTo>
                  <a:pt x="5503" y="111496"/>
                </a:lnTo>
                <a:lnTo>
                  <a:pt x="2151" y="126151"/>
                </a:lnTo>
                <a:lnTo>
                  <a:pt x="1257" y="133616"/>
                </a:lnTo>
                <a:lnTo>
                  <a:pt x="662" y="142402"/>
                </a:lnTo>
                <a:lnTo>
                  <a:pt x="265" y="152069"/>
                </a:lnTo>
                <a:lnTo>
                  <a:pt x="0" y="162324"/>
                </a:lnTo>
                <a:lnTo>
                  <a:pt x="1094" y="170431"/>
                </a:lnTo>
                <a:lnTo>
                  <a:pt x="5695" y="182825"/>
                </a:lnTo>
                <a:lnTo>
                  <a:pt x="8587" y="192567"/>
                </a:lnTo>
                <a:lnTo>
                  <a:pt x="9358" y="196943"/>
                </a:lnTo>
                <a:lnTo>
                  <a:pt x="11143" y="199860"/>
                </a:lnTo>
                <a:lnTo>
                  <a:pt x="13602" y="201805"/>
                </a:lnTo>
                <a:lnTo>
                  <a:pt x="16511" y="203101"/>
                </a:lnTo>
                <a:lnTo>
                  <a:pt x="19721" y="205236"/>
                </a:lnTo>
                <a:lnTo>
                  <a:pt x="23130" y="207929"/>
                </a:lnTo>
                <a:lnTo>
                  <a:pt x="26674" y="210994"/>
                </a:lnTo>
                <a:lnTo>
                  <a:pt x="29036" y="211767"/>
                </a:lnTo>
                <a:lnTo>
                  <a:pt x="30611" y="211013"/>
                </a:lnTo>
                <a:lnTo>
                  <a:pt x="33138" y="206745"/>
                </a:lnTo>
                <a:lnTo>
                  <a:pt x="35885" y="203855"/>
                </a:lnTo>
                <a:lnTo>
                  <a:pt x="45711" y="193870"/>
                </a:lnTo>
                <a:lnTo>
                  <a:pt x="49348" y="188922"/>
                </a:lnTo>
                <a:lnTo>
                  <a:pt x="53388" y="180037"/>
                </a:lnTo>
                <a:lnTo>
                  <a:pt x="55735" y="175889"/>
                </a:lnTo>
                <a:lnTo>
                  <a:pt x="58571" y="171854"/>
                </a:lnTo>
                <a:lnTo>
                  <a:pt x="61730" y="167894"/>
                </a:lnTo>
                <a:lnTo>
                  <a:pt x="65107" y="162714"/>
                </a:lnTo>
                <a:lnTo>
                  <a:pt x="68628" y="156721"/>
                </a:lnTo>
                <a:lnTo>
                  <a:pt x="72246" y="150186"/>
                </a:lnTo>
                <a:lnTo>
                  <a:pt x="75927" y="144559"/>
                </a:lnTo>
                <a:lnTo>
                  <a:pt x="79652" y="139537"/>
                </a:lnTo>
                <a:lnTo>
                  <a:pt x="83404" y="134920"/>
                </a:lnTo>
                <a:lnTo>
                  <a:pt x="88447" y="128031"/>
                </a:lnTo>
                <a:lnTo>
                  <a:pt x="100823" y="110218"/>
                </a:lnTo>
                <a:lnTo>
                  <a:pt x="106408" y="101403"/>
                </a:lnTo>
                <a:lnTo>
                  <a:pt x="111403" y="92987"/>
                </a:lnTo>
                <a:lnTo>
                  <a:pt x="116002" y="84836"/>
                </a:lnTo>
                <a:lnTo>
                  <a:pt x="119068" y="78132"/>
                </a:lnTo>
                <a:lnTo>
                  <a:pt x="124654" y="61359"/>
                </a:lnTo>
                <a:lnTo>
                  <a:pt x="127375" y="54861"/>
                </a:lnTo>
                <a:lnTo>
                  <a:pt x="130460" y="47989"/>
                </a:lnTo>
                <a:lnTo>
                  <a:pt x="133787" y="42137"/>
                </a:lnTo>
                <a:lnTo>
                  <a:pt x="137275" y="36966"/>
                </a:lnTo>
                <a:lnTo>
                  <a:pt x="140871" y="32249"/>
                </a:lnTo>
                <a:lnTo>
                  <a:pt x="144865" y="23621"/>
                </a:lnTo>
                <a:lnTo>
                  <a:pt x="147429" y="13801"/>
                </a:lnTo>
                <a:lnTo>
                  <a:pt x="147936" y="5277"/>
                </a:lnTo>
                <a:lnTo>
                  <a:pt x="148049" y="19806"/>
                </a:lnTo>
                <a:lnTo>
                  <a:pt x="148055" y="26981"/>
                </a:lnTo>
                <a:lnTo>
                  <a:pt x="151445" y="37789"/>
                </a:lnTo>
                <a:lnTo>
                  <a:pt x="154127" y="44228"/>
                </a:lnTo>
                <a:lnTo>
                  <a:pt x="154645" y="57410"/>
                </a:lnTo>
                <a:lnTo>
                  <a:pt x="153720" y="75088"/>
                </a:lnTo>
                <a:lnTo>
                  <a:pt x="151834" y="95764"/>
                </a:lnTo>
                <a:lnTo>
                  <a:pt x="139577" y="186470"/>
                </a:lnTo>
                <a:lnTo>
                  <a:pt x="125240" y="288590"/>
                </a:lnTo>
                <a:lnTo>
                  <a:pt x="118868" y="342444"/>
                </a:lnTo>
                <a:lnTo>
                  <a:pt x="117169" y="365441"/>
                </a:lnTo>
                <a:lnTo>
                  <a:pt x="116036" y="388392"/>
                </a:lnTo>
                <a:lnTo>
                  <a:pt x="113771" y="5028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67"/>
          <p:cNvSpPr/>
          <p:nvPr/>
        </p:nvSpPr>
        <p:spPr>
          <a:xfrm>
            <a:off x="6080759" y="3543300"/>
            <a:ext cx="137162" cy="11430"/>
          </a:xfrm>
          <a:custGeom>
            <a:avLst/>
            <a:gdLst/>
            <a:ahLst/>
            <a:cxnLst/>
            <a:rect l="0" t="0" r="0" b="0"/>
            <a:pathLst>
              <a:path w="137162" h="11430">
                <a:moveTo>
                  <a:pt x="0" y="0"/>
                </a:moveTo>
                <a:lnTo>
                  <a:pt x="12136" y="6067"/>
                </a:lnTo>
                <a:lnTo>
                  <a:pt x="16981" y="7855"/>
                </a:lnTo>
                <a:lnTo>
                  <a:pt x="21480" y="9046"/>
                </a:lnTo>
                <a:lnTo>
                  <a:pt x="25751" y="9840"/>
                </a:lnTo>
                <a:lnTo>
                  <a:pt x="29868" y="10371"/>
                </a:lnTo>
                <a:lnTo>
                  <a:pt x="33882" y="10723"/>
                </a:lnTo>
                <a:lnTo>
                  <a:pt x="37828" y="10959"/>
                </a:lnTo>
                <a:lnTo>
                  <a:pt x="45600" y="11220"/>
                </a:lnTo>
                <a:lnTo>
                  <a:pt x="60937" y="11388"/>
                </a:lnTo>
                <a:lnTo>
                  <a:pt x="137161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8"/>
          <p:cNvSpPr/>
          <p:nvPr/>
        </p:nvSpPr>
        <p:spPr>
          <a:xfrm>
            <a:off x="6320789" y="3451901"/>
            <a:ext cx="217171" cy="251204"/>
          </a:xfrm>
          <a:custGeom>
            <a:avLst/>
            <a:gdLst/>
            <a:ahLst/>
            <a:cxnLst/>
            <a:rect l="0" t="0" r="0" b="0"/>
            <a:pathLst>
              <a:path w="217171" h="251204">
                <a:moveTo>
                  <a:pt x="0" y="11388"/>
                </a:moveTo>
                <a:lnTo>
                  <a:pt x="12136" y="5321"/>
                </a:lnTo>
                <a:lnTo>
                  <a:pt x="16981" y="3533"/>
                </a:lnTo>
                <a:lnTo>
                  <a:pt x="21480" y="2342"/>
                </a:lnTo>
                <a:lnTo>
                  <a:pt x="25751" y="1547"/>
                </a:lnTo>
                <a:lnTo>
                  <a:pt x="32408" y="1018"/>
                </a:lnTo>
                <a:lnTo>
                  <a:pt x="40655" y="665"/>
                </a:lnTo>
                <a:lnTo>
                  <a:pt x="59979" y="272"/>
                </a:lnTo>
                <a:lnTo>
                  <a:pt x="126809" y="0"/>
                </a:lnTo>
                <a:lnTo>
                  <a:pt x="140419" y="1256"/>
                </a:lnTo>
                <a:lnTo>
                  <a:pt x="152033" y="3364"/>
                </a:lnTo>
                <a:lnTo>
                  <a:pt x="162316" y="6039"/>
                </a:lnTo>
                <a:lnTo>
                  <a:pt x="169171" y="9092"/>
                </a:lnTo>
                <a:lnTo>
                  <a:pt x="173741" y="12398"/>
                </a:lnTo>
                <a:lnTo>
                  <a:pt x="176787" y="15871"/>
                </a:lnTo>
                <a:lnTo>
                  <a:pt x="178818" y="19457"/>
                </a:lnTo>
                <a:lnTo>
                  <a:pt x="181075" y="26828"/>
                </a:lnTo>
                <a:lnTo>
                  <a:pt x="182078" y="34337"/>
                </a:lnTo>
                <a:lnTo>
                  <a:pt x="182345" y="38118"/>
                </a:lnTo>
                <a:lnTo>
                  <a:pt x="182524" y="43178"/>
                </a:lnTo>
                <a:lnTo>
                  <a:pt x="182722" y="55574"/>
                </a:lnTo>
                <a:lnTo>
                  <a:pt x="181505" y="61165"/>
                </a:lnTo>
                <a:lnTo>
                  <a:pt x="179424" y="66163"/>
                </a:lnTo>
                <a:lnTo>
                  <a:pt x="176766" y="70765"/>
                </a:lnTo>
                <a:lnTo>
                  <a:pt x="170426" y="82651"/>
                </a:lnTo>
                <a:lnTo>
                  <a:pt x="156008" y="110978"/>
                </a:lnTo>
                <a:lnTo>
                  <a:pt x="149726" y="119692"/>
                </a:lnTo>
                <a:lnTo>
                  <a:pt x="141727" y="129311"/>
                </a:lnTo>
                <a:lnTo>
                  <a:pt x="132585" y="139533"/>
                </a:lnTo>
                <a:lnTo>
                  <a:pt x="105493" y="167825"/>
                </a:lnTo>
                <a:lnTo>
                  <a:pt x="60631" y="213457"/>
                </a:lnTo>
                <a:lnTo>
                  <a:pt x="56931" y="219761"/>
                </a:lnTo>
                <a:lnTo>
                  <a:pt x="55734" y="225233"/>
                </a:lnTo>
                <a:lnTo>
                  <a:pt x="56207" y="230152"/>
                </a:lnTo>
                <a:lnTo>
                  <a:pt x="56521" y="234701"/>
                </a:lnTo>
                <a:lnTo>
                  <a:pt x="56731" y="239003"/>
                </a:lnTo>
                <a:lnTo>
                  <a:pt x="56871" y="243142"/>
                </a:lnTo>
                <a:lnTo>
                  <a:pt x="58234" y="245900"/>
                </a:lnTo>
                <a:lnTo>
                  <a:pt x="60413" y="247740"/>
                </a:lnTo>
                <a:lnTo>
                  <a:pt x="63136" y="248966"/>
                </a:lnTo>
                <a:lnTo>
                  <a:pt x="67491" y="249783"/>
                </a:lnTo>
                <a:lnTo>
                  <a:pt x="72934" y="250328"/>
                </a:lnTo>
                <a:lnTo>
                  <a:pt x="84485" y="250934"/>
                </a:lnTo>
                <a:lnTo>
                  <a:pt x="93853" y="251203"/>
                </a:lnTo>
                <a:lnTo>
                  <a:pt x="107019" y="247465"/>
                </a:lnTo>
                <a:lnTo>
                  <a:pt x="125956" y="241163"/>
                </a:lnTo>
                <a:lnTo>
                  <a:pt x="148741" y="233151"/>
                </a:lnTo>
                <a:lnTo>
                  <a:pt x="165201" y="227811"/>
                </a:lnTo>
                <a:lnTo>
                  <a:pt x="177444" y="224250"/>
                </a:lnTo>
                <a:lnTo>
                  <a:pt x="217170" y="205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69"/>
          <p:cNvSpPr/>
          <p:nvPr/>
        </p:nvSpPr>
        <p:spPr>
          <a:xfrm>
            <a:off x="6675119" y="3451905"/>
            <a:ext cx="317757" cy="228555"/>
          </a:xfrm>
          <a:custGeom>
            <a:avLst/>
            <a:gdLst/>
            <a:ahLst/>
            <a:cxnLst/>
            <a:rect l="0" t="0" r="0" b="0"/>
            <a:pathLst>
              <a:path w="317757" h="228555">
                <a:moveTo>
                  <a:pt x="0" y="57104"/>
                </a:moveTo>
                <a:lnTo>
                  <a:pt x="18204" y="51037"/>
                </a:lnTo>
                <a:lnTo>
                  <a:pt x="24836" y="47979"/>
                </a:lnTo>
                <a:lnTo>
                  <a:pt x="30528" y="44671"/>
                </a:lnTo>
                <a:lnTo>
                  <a:pt x="40239" y="37608"/>
                </a:lnTo>
                <a:lnTo>
                  <a:pt x="44606" y="33947"/>
                </a:lnTo>
                <a:lnTo>
                  <a:pt x="48787" y="30236"/>
                </a:lnTo>
                <a:lnTo>
                  <a:pt x="56655" y="27762"/>
                </a:lnTo>
                <a:lnTo>
                  <a:pt x="66980" y="26113"/>
                </a:lnTo>
                <a:lnTo>
                  <a:pt x="78943" y="25014"/>
                </a:lnTo>
                <a:lnTo>
                  <a:pt x="89459" y="23010"/>
                </a:lnTo>
                <a:lnTo>
                  <a:pt x="99010" y="20405"/>
                </a:lnTo>
                <a:lnTo>
                  <a:pt x="107916" y="17398"/>
                </a:lnTo>
                <a:lnTo>
                  <a:pt x="118935" y="15394"/>
                </a:lnTo>
                <a:lnTo>
                  <a:pt x="131360" y="14057"/>
                </a:lnTo>
                <a:lnTo>
                  <a:pt x="144723" y="13166"/>
                </a:lnTo>
                <a:lnTo>
                  <a:pt x="154902" y="11302"/>
                </a:lnTo>
                <a:lnTo>
                  <a:pt x="162959" y="8790"/>
                </a:lnTo>
                <a:lnTo>
                  <a:pt x="169599" y="5845"/>
                </a:lnTo>
                <a:lnTo>
                  <a:pt x="177837" y="3881"/>
                </a:lnTo>
                <a:lnTo>
                  <a:pt x="187138" y="2572"/>
                </a:lnTo>
                <a:lnTo>
                  <a:pt x="205092" y="1118"/>
                </a:lnTo>
                <a:lnTo>
                  <a:pt x="217306" y="472"/>
                </a:lnTo>
                <a:lnTo>
                  <a:pt x="217261" y="299"/>
                </a:lnTo>
                <a:lnTo>
                  <a:pt x="213420" y="184"/>
                </a:lnTo>
                <a:lnTo>
                  <a:pt x="192018" y="0"/>
                </a:lnTo>
                <a:lnTo>
                  <a:pt x="183892" y="1255"/>
                </a:lnTo>
                <a:lnTo>
                  <a:pt x="173395" y="3361"/>
                </a:lnTo>
                <a:lnTo>
                  <a:pt x="161317" y="6036"/>
                </a:lnTo>
                <a:lnTo>
                  <a:pt x="148184" y="10358"/>
                </a:lnTo>
                <a:lnTo>
                  <a:pt x="134349" y="15781"/>
                </a:lnTo>
                <a:lnTo>
                  <a:pt x="120047" y="21935"/>
                </a:lnTo>
                <a:lnTo>
                  <a:pt x="90608" y="35547"/>
                </a:lnTo>
                <a:lnTo>
                  <a:pt x="75645" y="42733"/>
                </a:lnTo>
                <a:lnTo>
                  <a:pt x="64400" y="48794"/>
                </a:lnTo>
                <a:lnTo>
                  <a:pt x="55634" y="54104"/>
                </a:lnTo>
                <a:lnTo>
                  <a:pt x="38506" y="65684"/>
                </a:lnTo>
                <a:lnTo>
                  <a:pt x="32778" y="70654"/>
                </a:lnTo>
                <a:lnTo>
                  <a:pt x="29472" y="73758"/>
                </a:lnTo>
                <a:lnTo>
                  <a:pt x="27268" y="77097"/>
                </a:lnTo>
                <a:lnTo>
                  <a:pt x="24820" y="84193"/>
                </a:lnTo>
                <a:lnTo>
                  <a:pt x="24166" y="87864"/>
                </a:lnTo>
                <a:lnTo>
                  <a:pt x="23731" y="91581"/>
                </a:lnTo>
                <a:lnTo>
                  <a:pt x="23441" y="95328"/>
                </a:lnTo>
                <a:lnTo>
                  <a:pt x="24517" y="99097"/>
                </a:lnTo>
                <a:lnTo>
                  <a:pt x="26505" y="102879"/>
                </a:lnTo>
                <a:lnTo>
                  <a:pt x="29100" y="106671"/>
                </a:lnTo>
                <a:lnTo>
                  <a:pt x="32101" y="109199"/>
                </a:lnTo>
                <a:lnTo>
                  <a:pt x="35370" y="110884"/>
                </a:lnTo>
                <a:lnTo>
                  <a:pt x="38820" y="112008"/>
                </a:lnTo>
                <a:lnTo>
                  <a:pt x="44930" y="112757"/>
                </a:lnTo>
                <a:lnTo>
                  <a:pt x="52814" y="113256"/>
                </a:lnTo>
                <a:lnTo>
                  <a:pt x="61879" y="113588"/>
                </a:lnTo>
                <a:lnTo>
                  <a:pt x="73003" y="112540"/>
                </a:lnTo>
                <a:lnTo>
                  <a:pt x="85499" y="110572"/>
                </a:lnTo>
                <a:lnTo>
                  <a:pt x="98910" y="107989"/>
                </a:lnTo>
                <a:lnTo>
                  <a:pt x="114200" y="106268"/>
                </a:lnTo>
                <a:lnTo>
                  <a:pt x="130743" y="105120"/>
                </a:lnTo>
                <a:lnTo>
                  <a:pt x="148122" y="104355"/>
                </a:lnTo>
                <a:lnTo>
                  <a:pt x="191139" y="103505"/>
                </a:lnTo>
                <a:lnTo>
                  <a:pt x="215057" y="103278"/>
                </a:lnTo>
                <a:lnTo>
                  <a:pt x="232271" y="104397"/>
                </a:lnTo>
                <a:lnTo>
                  <a:pt x="245018" y="106413"/>
                </a:lnTo>
                <a:lnTo>
                  <a:pt x="254785" y="109027"/>
                </a:lnTo>
                <a:lnTo>
                  <a:pt x="262567" y="110769"/>
                </a:lnTo>
                <a:lnTo>
                  <a:pt x="269025" y="111931"/>
                </a:lnTo>
                <a:lnTo>
                  <a:pt x="274600" y="112705"/>
                </a:lnTo>
                <a:lnTo>
                  <a:pt x="284181" y="113566"/>
                </a:lnTo>
                <a:lnTo>
                  <a:pt x="288514" y="113796"/>
                </a:lnTo>
                <a:lnTo>
                  <a:pt x="292673" y="115219"/>
                </a:lnTo>
                <a:lnTo>
                  <a:pt x="300680" y="120187"/>
                </a:lnTo>
                <a:lnTo>
                  <a:pt x="308473" y="126628"/>
                </a:lnTo>
                <a:lnTo>
                  <a:pt x="312329" y="130123"/>
                </a:lnTo>
                <a:lnTo>
                  <a:pt x="314900" y="133724"/>
                </a:lnTo>
                <a:lnTo>
                  <a:pt x="316613" y="137394"/>
                </a:lnTo>
                <a:lnTo>
                  <a:pt x="317756" y="141111"/>
                </a:lnTo>
                <a:lnTo>
                  <a:pt x="317247" y="144858"/>
                </a:lnTo>
                <a:lnTo>
                  <a:pt x="315638" y="148627"/>
                </a:lnTo>
                <a:lnTo>
                  <a:pt x="313296" y="152410"/>
                </a:lnTo>
                <a:lnTo>
                  <a:pt x="307924" y="157471"/>
                </a:lnTo>
                <a:lnTo>
                  <a:pt x="300532" y="163386"/>
                </a:lnTo>
                <a:lnTo>
                  <a:pt x="291796" y="169868"/>
                </a:lnTo>
                <a:lnTo>
                  <a:pt x="284701" y="175460"/>
                </a:lnTo>
                <a:lnTo>
                  <a:pt x="278700" y="180458"/>
                </a:lnTo>
                <a:lnTo>
                  <a:pt x="273430" y="185060"/>
                </a:lnTo>
                <a:lnTo>
                  <a:pt x="264837" y="190668"/>
                </a:lnTo>
                <a:lnTo>
                  <a:pt x="254028" y="196947"/>
                </a:lnTo>
                <a:lnTo>
                  <a:pt x="231012" y="209427"/>
                </a:lnTo>
                <a:lnTo>
                  <a:pt x="212316" y="219206"/>
                </a:lnTo>
                <a:lnTo>
                  <a:pt x="203774" y="222323"/>
                </a:lnTo>
                <a:lnTo>
                  <a:pt x="195539" y="224400"/>
                </a:lnTo>
                <a:lnTo>
                  <a:pt x="187510" y="225785"/>
                </a:lnTo>
                <a:lnTo>
                  <a:pt x="180887" y="226708"/>
                </a:lnTo>
                <a:lnTo>
                  <a:pt x="175202" y="227323"/>
                </a:lnTo>
                <a:lnTo>
                  <a:pt x="170141" y="227733"/>
                </a:lnTo>
                <a:lnTo>
                  <a:pt x="164228" y="228007"/>
                </a:lnTo>
                <a:lnTo>
                  <a:pt x="157746" y="228190"/>
                </a:lnTo>
                <a:lnTo>
                  <a:pt x="102871" y="2285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70"/>
          <p:cNvSpPr/>
          <p:nvPr/>
        </p:nvSpPr>
        <p:spPr>
          <a:xfrm>
            <a:off x="7932419" y="3566630"/>
            <a:ext cx="182882" cy="33821"/>
          </a:xfrm>
          <a:custGeom>
            <a:avLst/>
            <a:gdLst/>
            <a:ahLst/>
            <a:cxnLst/>
            <a:rect l="0" t="0" r="0" b="0"/>
            <a:pathLst>
              <a:path w="182882" h="33821">
                <a:moveTo>
                  <a:pt x="0" y="10959"/>
                </a:moveTo>
                <a:lnTo>
                  <a:pt x="6068" y="4892"/>
                </a:lnTo>
                <a:lnTo>
                  <a:pt x="9125" y="3104"/>
                </a:lnTo>
                <a:lnTo>
                  <a:pt x="12434" y="1913"/>
                </a:lnTo>
                <a:lnTo>
                  <a:pt x="15909" y="1118"/>
                </a:lnTo>
                <a:lnTo>
                  <a:pt x="19497" y="589"/>
                </a:lnTo>
                <a:lnTo>
                  <a:pt x="23158" y="236"/>
                </a:lnTo>
                <a:lnTo>
                  <a:pt x="26869" y="0"/>
                </a:lnTo>
                <a:lnTo>
                  <a:pt x="33152" y="1113"/>
                </a:lnTo>
                <a:lnTo>
                  <a:pt x="41152" y="3125"/>
                </a:lnTo>
                <a:lnTo>
                  <a:pt x="50295" y="5737"/>
                </a:lnTo>
                <a:lnTo>
                  <a:pt x="60200" y="7478"/>
                </a:lnTo>
                <a:lnTo>
                  <a:pt x="70613" y="8638"/>
                </a:lnTo>
                <a:lnTo>
                  <a:pt x="81366" y="9412"/>
                </a:lnTo>
                <a:lnTo>
                  <a:pt x="92344" y="9928"/>
                </a:lnTo>
                <a:lnTo>
                  <a:pt x="114702" y="10501"/>
                </a:lnTo>
                <a:lnTo>
                  <a:pt x="124728" y="11924"/>
                </a:lnTo>
                <a:lnTo>
                  <a:pt x="133952" y="14142"/>
                </a:lnTo>
                <a:lnTo>
                  <a:pt x="142642" y="16891"/>
                </a:lnTo>
                <a:lnTo>
                  <a:pt x="150975" y="19994"/>
                </a:lnTo>
                <a:lnTo>
                  <a:pt x="159070" y="23333"/>
                </a:lnTo>
                <a:lnTo>
                  <a:pt x="182881" y="33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71"/>
          <p:cNvSpPr/>
          <p:nvPr/>
        </p:nvSpPr>
        <p:spPr>
          <a:xfrm>
            <a:off x="8286750" y="3440429"/>
            <a:ext cx="18016" cy="330632"/>
          </a:xfrm>
          <a:custGeom>
            <a:avLst/>
            <a:gdLst/>
            <a:ahLst/>
            <a:cxnLst/>
            <a:rect l="0" t="0" r="0" b="0"/>
            <a:pathLst>
              <a:path w="18016" h="330632">
                <a:moveTo>
                  <a:pt x="11429" y="0"/>
                </a:moveTo>
                <a:lnTo>
                  <a:pt x="11429" y="55186"/>
                </a:lnTo>
                <a:lnTo>
                  <a:pt x="12700" y="60921"/>
                </a:lnTo>
                <a:lnTo>
                  <a:pt x="14816" y="66014"/>
                </a:lnTo>
                <a:lnTo>
                  <a:pt x="17498" y="70679"/>
                </a:lnTo>
                <a:lnTo>
                  <a:pt x="18015" y="80140"/>
                </a:lnTo>
                <a:lnTo>
                  <a:pt x="17089" y="92797"/>
                </a:lnTo>
                <a:lnTo>
                  <a:pt x="15203" y="107585"/>
                </a:lnTo>
                <a:lnTo>
                  <a:pt x="13945" y="119983"/>
                </a:lnTo>
                <a:lnTo>
                  <a:pt x="13106" y="130789"/>
                </a:lnTo>
                <a:lnTo>
                  <a:pt x="12548" y="140533"/>
                </a:lnTo>
                <a:lnTo>
                  <a:pt x="11927" y="158133"/>
                </a:lnTo>
                <a:lnTo>
                  <a:pt x="11576" y="189095"/>
                </a:lnTo>
                <a:lnTo>
                  <a:pt x="11438" y="287630"/>
                </a:lnTo>
                <a:lnTo>
                  <a:pt x="10166" y="295893"/>
                </a:lnTo>
                <a:lnTo>
                  <a:pt x="8046" y="302673"/>
                </a:lnTo>
                <a:lnTo>
                  <a:pt x="1589" y="316610"/>
                </a:lnTo>
                <a:lnTo>
                  <a:pt x="2330" y="319023"/>
                </a:lnTo>
                <a:lnTo>
                  <a:pt x="4092" y="321902"/>
                </a:lnTo>
                <a:lnTo>
                  <a:pt x="6539" y="325091"/>
                </a:lnTo>
                <a:lnTo>
                  <a:pt x="6899" y="327218"/>
                </a:lnTo>
                <a:lnTo>
                  <a:pt x="5869" y="328635"/>
                </a:lnTo>
                <a:lnTo>
                  <a:pt x="1739" y="330631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72"/>
          <p:cNvSpPr/>
          <p:nvPr/>
        </p:nvSpPr>
        <p:spPr>
          <a:xfrm>
            <a:off x="8174098" y="3437152"/>
            <a:ext cx="261243" cy="346178"/>
          </a:xfrm>
          <a:custGeom>
            <a:avLst/>
            <a:gdLst/>
            <a:ahLst/>
            <a:cxnLst/>
            <a:rect l="0" t="0" r="0" b="0"/>
            <a:pathLst>
              <a:path w="261243" h="346178">
                <a:moveTo>
                  <a:pt x="32642" y="14707"/>
                </a:moveTo>
                <a:lnTo>
                  <a:pt x="26574" y="2572"/>
                </a:lnTo>
                <a:lnTo>
                  <a:pt x="24786" y="267"/>
                </a:lnTo>
                <a:lnTo>
                  <a:pt x="23594" y="0"/>
                </a:lnTo>
                <a:lnTo>
                  <a:pt x="22800" y="1093"/>
                </a:lnTo>
                <a:lnTo>
                  <a:pt x="24810" y="1821"/>
                </a:lnTo>
                <a:lnTo>
                  <a:pt x="28691" y="2307"/>
                </a:lnTo>
                <a:lnTo>
                  <a:pt x="33818" y="2630"/>
                </a:lnTo>
                <a:lnTo>
                  <a:pt x="38506" y="4116"/>
                </a:lnTo>
                <a:lnTo>
                  <a:pt x="42901" y="6376"/>
                </a:lnTo>
                <a:lnTo>
                  <a:pt x="47101" y="9153"/>
                </a:lnTo>
                <a:lnTo>
                  <a:pt x="55155" y="12239"/>
                </a:lnTo>
                <a:lnTo>
                  <a:pt x="59080" y="13062"/>
                </a:lnTo>
                <a:lnTo>
                  <a:pt x="66829" y="17363"/>
                </a:lnTo>
                <a:lnTo>
                  <a:pt x="74506" y="23508"/>
                </a:lnTo>
                <a:lnTo>
                  <a:pt x="82151" y="30472"/>
                </a:lnTo>
                <a:lnTo>
                  <a:pt x="99664" y="47601"/>
                </a:lnTo>
                <a:lnTo>
                  <a:pt x="106532" y="55686"/>
                </a:lnTo>
                <a:lnTo>
                  <a:pt x="113652" y="64887"/>
                </a:lnTo>
                <a:lnTo>
                  <a:pt x="120939" y="74830"/>
                </a:lnTo>
                <a:lnTo>
                  <a:pt x="127067" y="83999"/>
                </a:lnTo>
                <a:lnTo>
                  <a:pt x="132422" y="92652"/>
                </a:lnTo>
                <a:lnTo>
                  <a:pt x="137262" y="100961"/>
                </a:lnTo>
                <a:lnTo>
                  <a:pt x="140489" y="107769"/>
                </a:lnTo>
                <a:lnTo>
                  <a:pt x="142639" y="113579"/>
                </a:lnTo>
                <a:lnTo>
                  <a:pt x="145029" y="123420"/>
                </a:lnTo>
                <a:lnTo>
                  <a:pt x="146091" y="132027"/>
                </a:lnTo>
                <a:lnTo>
                  <a:pt x="146375" y="142451"/>
                </a:lnTo>
                <a:lnTo>
                  <a:pt x="146690" y="174352"/>
                </a:lnTo>
                <a:lnTo>
                  <a:pt x="145504" y="188448"/>
                </a:lnTo>
                <a:lnTo>
                  <a:pt x="143443" y="200384"/>
                </a:lnTo>
                <a:lnTo>
                  <a:pt x="140799" y="210882"/>
                </a:lnTo>
                <a:lnTo>
                  <a:pt x="136497" y="222960"/>
                </a:lnTo>
                <a:lnTo>
                  <a:pt x="131088" y="236093"/>
                </a:lnTo>
                <a:lnTo>
                  <a:pt x="124942" y="249927"/>
                </a:lnTo>
                <a:lnTo>
                  <a:pt x="118305" y="262961"/>
                </a:lnTo>
                <a:lnTo>
                  <a:pt x="111342" y="275460"/>
                </a:lnTo>
                <a:lnTo>
                  <a:pt x="104157" y="287602"/>
                </a:lnTo>
                <a:lnTo>
                  <a:pt x="96829" y="296968"/>
                </a:lnTo>
                <a:lnTo>
                  <a:pt x="89403" y="304481"/>
                </a:lnTo>
                <a:lnTo>
                  <a:pt x="81912" y="310760"/>
                </a:lnTo>
                <a:lnTo>
                  <a:pt x="74379" y="316216"/>
                </a:lnTo>
                <a:lnTo>
                  <a:pt x="66816" y="321123"/>
                </a:lnTo>
                <a:lnTo>
                  <a:pt x="59235" y="325664"/>
                </a:lnTo>
                <a:lnTo>
                  <a:pt x="52910" y="328692"/>
                </a:lnTo>
                <a:lnTo>
                  <a:pt x="47424" y="330711"/>
                </a:lnTo>
                <a:lnTo>
                  <a:pt x="42497" y="332056"/>
                </a:lnTo>
                <a:lnTo>
                  <a:pt x="37942" y="332953"/>
                </a:lnTo>
                <a:lnTo>
                  <a:pt x="33635" y="333551"/>
                </a:lnTo>
                <a:lnTo>
                  <a:pt x="29494" y="333950"/>
                </a:lnTo>
                <a:lnTo>
                  <a:pt x="21506" y="334393"/>
                </a:lnTo>
                <a:lnTo>
                  <a:pt x="12097" y="334677"/>
                </a:lnTo>
                <a:lnTo>
                  <a:pt x="11325" y="333431"/>
                </a:lnTo>
                <a:lnTo>
                  <a:pt x="8969" y="324338"/>
                </a:lnTo>
                <a:lnTo>
                  <a:pt x="6700" y="318918"/>
                </a:lnTo>
                <a:lnTo>
                  <a:pt x="3917" y="312764"/>
                </a:lnTo>
                <a:lnTo>
                  <a:pt x="825" y="302541"/>
                </a:lnTo>
                <a:lnTo>
                  <a:pt x="0" y="298036"/>
                </a:lnTo>
                <a:lnTo>
                  <a:pt x="720" y="295033"/>
                </a:lnTo>
                <a:lnTo>
                  <a:pt x="2471" y="293031"/>
                </a:lnTo>
                <a:lnTo>
                  <a:pt x="4908" y="291697"/>
                </a:lnTo>
                <a:lnTo>
                  <a:pt x="6532" y="289537"/>
                </a:lnTo>
                <a:lnTo>
                  <a:pt x="7615" y="286827"/>
                </a:lnTo>
                <a:lnTo>
                  <a:pt x="8337" y="283751"/>
                </a:lnTo>
                <a:lnTo>
                  <a:pt x="11358" y="281700"/>
                </a:lnTo>
                <a:lnTo>
                  <a:pt x="15913" y="280332"/>
                </a:lnTo>
                <a:lnTo>
                  <a:pt x="21489" y="279421"/>
                </a:lnTo>
                <a:lnTo>
                  <a:pt x="26476" y="277543"/>
                </a:lnTo>
                <a:lnTo>
                  <a:pt x="31072" y="275021"/>
                </a:lnTo>
                <a:lnTo>
                  <a:pt x="35405" y="272070"/>
                </a:lnTo>
                <a:lnTo>
                  <a:pt x="39564" y="270102"/>
                </a:lnTo>
                <a:lnTo>
                  <a:pt x="47572" y="267916"/>
                </a:lnTo>
                <a:lnTo>
                  <a:pt x="55364" y="266945"/>
                </a:lnTo>
                <a:lnTo>
                  <a:pt x="59220" y="266686"/>
                </a:lnTo>
                <a:lnTo>
                  <a:pt x="64330" y="266513"/>
                </a:lnTo>
                <a:lnTo>
                  <a:pt x="87396" y="266236"/>
                </a:lnTo>
                <a:lnTo>
                  <a:pt x="92005" y="266213"/>
                </a:lnTo>
                <a:lnTo>
                  <a:pt x="101427" y="268738"/>
                </a:lnTo>
                <a:lnTo>
                  <a:pt x="114058" y="272961"/>
                </a:lnTo>
                <a:lnTo>
                  <a:pt x="128830" y="278317"/>
                </a:lnTo>
                <a:lnTo>
                  <a:pt x="139947" y="281887"/>
                </a:lnTo>
                <a:lnTo>
                  <a:pt x="148628" y="284267"/>
                </a:lnTo>
                <a:lnTo>
                  <a:pt x="155686" y="285854"/>
                </a:lnTo>
                <a:lnTo>
                  <a:pt x="161662" y="288182"/>
                </a:lnTo>
                <a:lnTo>
                  <a:pt x="166915" y="291004"/>
                </a:lnTo>
                <a:lnTo>
                  <a:pt x="171687" y="294155"/>
                </a:lnTo>
                <a:lnTo>
                  <a:pt x="177408" y="296256"/>
                </a:lnTo>
                <a:lnTo>
                  <a:pt x="183763" y="297656"/>
                </a:lnTo>
                <a:lnTo>
                  <a:pt x="190539" y="298590"/>
                </a:lnTo>
                <a:lnTo>
                  <a:pt x="195057" y="300483"/>
                </a:lnTo>
                <a:lnTo>
                  <a:pt x="198068" y="303014"/>
                </a:lnTo>
                <a:lnTo>
                  <a:pt x="200076" y="305972"/>
                </a:lnTo>
                <a:lnTo>
                  <a:pt x="206495" y="310484"/>
                </a:lnTo>
                <a:lnTo>
                  <a:pt x="215854" y="316032"/>
                </a:lnTo>
                <a:lnTo>
                  <a:pt x="227173" y="322270"/>
                </a:lnTo>
                <a:lnTo>
                  <a:pt x="235989" y="326429"/>
                </a:lnTo>
                <a:lnTo>
                  <a:pt x="243137" y="329202"/>
                </a:lnTo>
                <a:lnTo>
                  <a:pt x="249172" y="331051"/>
                </a:lnTo>
                <a:lnTo>
                  <a:pt x="253195" y="333553"/>
                </a:lnTo>
                <a:lnTo>
                  <a:pt x="255878" y="336491"/>
                </a:lnTo>
                <a:lnTo>
                  <a:pt x="261242" y="3461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73"/>
          <p:cNvSpPr/>
          <p:nvPr/>
        </p:nvSpPr>
        <p:spPr>
          <a:xfrm>
            <a:off x="8521824" y="3394849"/>
            <a:ext cx="244939" cy="319902"/>
          </a:xfrm>
          <a:custGeom>
            <a:avLst/>
            <a:gdLst/>
            <a:ahLst/>
            <a:cxnLst/>
            <a:rect l="0" t="0" r="0" b="0"/>
            <a:pathLst>
              <a:path w="244939" h="319902">
                <a:moveTo>
                  <a:pt x="50676" y="11290"/>
                </a:moveTo>
                <a:lnTo>
                  <a:pt x="62811" y="5223"/>
                </a:lnTo>
                <a:lnTo>
                  <a:pt x="67656" y="3435"/>
                </a:lnTo>
                <a:lnTo>
                  <a:pt x="72156" y="2244"/>
                </a:lnTo>
                <a:lnTo>
                  <a:pt x="76426" y="1449"/>
                </a:lnTo>
                <a:lnTo>
                  <a:pt x="80543" y="920"/>
                </a:lnTo>
                <a:lnTo>
                  <a:pt x="84556" y="567"/>
                </a:lnTo>
                <a:lnTo>
                  <a:pt x="88503" y="331"/>
                </a:lnTo>
                <a:lnTo>
                  <a:pt x="99661" y="70"/>
                </a:lnTo>
                <a:lnTo>
                  <a:pt x="106192" y="0"/>
                </a:lnTo>
                <a:lnTo>
                  <a:pt x="118167" y="2494"/>
                </a:lnTo>
                <a:lnTo>
                  <a:pt x="133770" y="6696"/>
                </a:lnTo>
                <a:lnTo>
                  <a:pt x="151792" y="12037"/>
                </a:lnTo>
                <a:lnTo>
                  <a:pt x="163806" y="16868"/>
                </a:lnTo>
                <a:lnTo>
                  <a:pt x="171816" y="21359"/>
                </a:lnTo>
                <a:lnTo>
                  <a:pt x="177156" y="25623"/>
                </a:lnTo>
                <a:lnTo>
                  <a:pt x="181986" y="28466"/>
                </a:lnTo>
                <a:lnTo>
                  <a:pt x="186476" y="30360"/>
                </a:lnTo>
                <a:lnTo>
                  <a:pt x="190739" y="31624"/>
                </a:lnTo>
                <a:lnTo>
                  <a:pt x="194850" y="32466"/>
                </a:lnTo>
                <a:lnTo>
                  <a:pt x="198863" y="33028"/>
                </a:lnTo>
                <a:lnTo>
                  <a:pt x="204166" y="33651"/>
                </a:lnTo>
                <a:lnTo>
                  <a:pt x="203803" y="33818"/>
                </a:lnTo>
                <a:lnTo>
                  <a:pt x="197223" y="34052"/>
                </a:lnTo>
                <a:lnTo>
                  <a:pt x="1332" y="34151"/>
                </a:lnTo>
                <a:lnTo>
                  <a:pt x="0" y="37960"/>
                </a:lnTo>
                <a:lnTo>
                  <a:pt x="382" y="44310"/>
                </a:lnTo>
                <a:lnTo>
                  <a:pt x="1906" y="52354"/>
                </a:lnTo>
                <a:lnTo>
                  <a:pt x="2923" y="61526"/>
                </a:lnTo>
                <a:lnTo>
                  <a:pt x="3601" y="71451"/>
                </a:lnTo>
                <a:lnTo>
                  <a:pt x="4554" y="96849"/>
                </a:lnTo>
                <a:lnTo>
                  <a:pt x="4777" y="110276"/>
                </a:lnTo>
                <a:lnTo>
                  <a:pt x="4948" y="176262"/>
                </a:lnTo>
                <a:lnTo>
                  <a:pt x="6221" y="179691"/>
                </a:lnTo>
                <a:lnTo>
                  <a:pt x="11021" y="186888"/>
                </a:lnTo>
                <a:lnTo>
                  <a:pt x="17388" y="194321"/>
                </a:lnTo>
                <a:lnTo>
                  <a:pt x="25756" y="203372"/>
                </a:lnTo>
                <a:lnTo>
                  <a:pt x="27712" y="204115"/>
                </a:lnTo>
                <a:lnTo>
                  <a:pt x="33273" y="204940"/>
                </a:lnTo>
                <a:lnTo>
                  <a:pt x="45424" y="202620"/>
                </a:lnTo>
                <a:lnTo>
                  <a:pt x="86018" y="193269"/>
                </a:lnTo>
                <a:lnTo>
                  <a:pt x="102177" y="188490"/>
                </a:lnTo>
                <a:lnTo>
                  <a:pt x="114220" y="184033"/>
                </a:lnTo>
                <a:lnTo>
                  <a:pt x="123518" y="179792"/>
                </a:lnTo>
                <a:lnTo>
                  <a:pt x="133528" y="176965"/>
                </a:lnTo>
                <a:lnTo>
                  <a:pt x="144010" y="175080"/>
                </a:lnTo>
                <a:lnTo>
                  <a:pt x="154809" y="173824"/>
                </a:lnTo>
                <a:lnTo>
                  <a:pt x="165817" y="174256"/>
                </a:lnTo>
                <a:lnTo>
                  <a:pt x="176967" y="175814"/>
                </a:lnTo>
                <a:lnTo>
                  <a:pt x="188210" y="178123"/>
                </a:lnTo>
                <a:lnTo>
                  <a:pt x="196975" y="180932"/>
                </a:lnTo>
                <a:lnTo>
                  <a:pt x="204089" y="184075"/>
                </a:lnTo>
                <a:lnTo>
                  <a:pt x="210101" y="187440"/>
                </a:lnTo>
                <a:lnTo>
                  <a:pt x="215379" y="189684"/>
                </a:lnTo>
                <a:lnTo>
                  <a:pt x="220167" y="191179"/>
                </a:lnTo>
                <a:lnTo>
                  <a:pt x="224631" y="192176"/>
                </a:lnTo>
                <a:lnTo>
                  <a:pt x="227605" y="194111"/>
                </a:lnTo>
                <a:lnTo>
                  <a:pt x="229589" y="196671"/>
                </a:lnTo>
                <a:lnTo>
                  <a:pt x="230911" y="199647"/>
                </a:lnTo>
                <a:lnTo>
                  <a:pt x="235767" y="206341"/>
                </a:lnTo>
                <a:lnTo>
                  <a:pt x="238840" y="209904"/>
                </a:lnTo>
                <a:lnTo>
                  <a:pt x="240888" y="213550"/>
                </a:lnTo>
                <a:lnTo>
                  <a:pt x="243165" y="220987"/>
                </a:lnTo>
                <a:lnTo>
                  <a:pt x="244176" y="228525"/>
                </a:lnTo>
                <a:lnTo>
                  <a:pt x="244626" y="236109"/>
                </a:lnTo>
                <a:lnTo>
                  <a:pt x="244826" y="243713"/>
                </a:lnTo>
                <a:lnTo>
                  <a:pt x="244938" y="261202"/>
                </a:lnTo>
                <a:lnTo>
                  <a:pt x="243684" y="266798"/>
                </a:lnTo>
                <a:lnTo>
                  <a:pt x="238904" y="276403"/>
                </a:lnTo>
                <a:lnTo>
                  <a:pt x="234581" y="280742"/>
                </a:lnTo>
                <a:lnTo>
                  <a:pt x="229159" y="284905"/>
                </a:lnTo>
                <a:lnTo>
                  <a:pt x="223005" y="288950"/>
                </a:lnTo>
                <a:lnTo>
                  <a:pt x="217632" y="292917"/>
                </a:lnTo>
                <a:lnTo>
                  <a:pt x="212780" y="296831"/>
                </a:lnTo>
                <a:lnTo>
                  <a:pt x="208274" y="300711"/>
                </a:lnTo>
                <a:lnTo>
                  <a:pt x="202732" y="303298"/>
                </a:lnTo>
                <a:lnTo>
                  <a:pt x="196497" y="305022"/>
                </a:lnTo>
                <a:lnTo>
                  <a:pt x="189800" y="306171"/>
                </a:lnTo>
                <a:lnTo>
                  <a:pt x="182795" y="306938"/>
                </a:lnTo>
                <a:lnTo>
                  <a:pt x="175585" y="307449"/>
                </a:lnTo>
                <a:lnTo>
                  <a:pt x="168238" y="307789"/>
                </a:lnTo>
                <a:lnTo>
                  <a:pt x="149916" y="308167"/>
                </a:lnTo>
                <a:lnTo>
                  <a:pt x="139696" y="308269"/>
                </a:lnTo>
                <a:lnTo>
                  <a:pt x="131612" y="309606"/>
                </a:lnTo>
                <a:lnTo>
                  <a:pt x="124954" y="311767"/>
                </a:lnTo>
                <a:lnTo>
                  <a:pt x="107826" y="3199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74"/>
          <p:cNvSpPr/>
          <p:nvPr/>
        </p:nvSpPr>
        <p:spPr>
          <a:xfrm>
            <a:off x="7075169" y="4286250"/>
            <a:ext cx="251251" cy="477654"/>
          </a:xfrm>
          <a:custGeom>
            <a:avLst/>
            <a:gdLst/>
            <a:ahLst/>
            <a:cxnLst/>
            <a:rect l="0" t="0" r="0" b="0"/>
            <a:pathLst>
              <a:path w="251251" h="477654">
                <a:moveTo>
                  <a:pt x="0" y="0"/>
                </a:moveTo>
                <a:lnTo>
                  <a:pt x="6069" y="0"/>
                </a:lnTo>
                <a:lnTo>
                  <a:pt x="7856" y="2540"/>
                </a:lnTo>
                <a:lnTo>
                  <a:pt x="11641" y="18250"/>
                </a:lnTo>
                <a:lnTo>
                  <a:pt x="17028" y="31817"/>
                </a:lnTo>
                <a:lnTo>
                  <a:pt x="18972" y="40261"/>
                </a:lnTo>
                <a:lnTo>
                  <a:pt x="20268" y="49701"/>
                </a:lnTo>
                <a:lnTo>
                  <a:pt x="21132" y="59804"/>
                </a:lnTo>
                <a:lnTo>
                  <a:pt x="22979" y="72889"/>
                </a:lnTo>
                <a:lnTo>
                  <a:pt x="28416" y="104361"/>
                </a:lnTo>
                <a:lnTo>
                  <a:pt x="30374" y="130534"/>
                </a:lnTo>
                <a:lnTo>
                  <a:pt x="31680" y="163222"/>
                </a:lnTo>
                <a:lnTo>
                  <a:pt x="33946" y="285795"/>
                </a:lnTo>
                <a:lnTo>
                  <a:pt x="34138" y="309476"/>
                </a:lnTo>
                <a:lnTo>
                  <a:pt x="32919" y="323157"/>
                </a:lnTo>
                <a:lnTo>
                  <a:pt x="30836" y="338628"/>
                </a:lnTo>
                <a:lnTo>
                  <a:pt x="28177" y="355292"/>
                </a:lnTo>
                <a:lnTo>
                  <a:pt x="26405" y="368941"/>
                </a:lnTo>
                <a:lnTo>
                  <a:pt x="25223" y="380581"/>
                </a:lnTo>
                <a:lnTo>
                  <a:pt x="23911" y="399017"/>
                </a:lnTo>
                <a:lnTo>
                  <a:pt x="23327" y="411444"/>
                </a:lnTo>
                <a:lnTo>
                  <a:pt x="23000" y="425580"/>
                </a:lnTo>
                <a:lnTo>
                  <a:pt x="22902" y="443880"/>
                </a:lnTo>
                <a:lnTo>
                  <a:pt x="24158" y="449589"/>
                </a:lnTo>
                <a:lnTo>
                  <a:pt x="30724" y="463694"/>
                </a:lnTo>
                <a:lnTo>
                  <a:pt x="33821" y="477653"/>
                </a:lnTo>
                <a:lnTo>
                  <a:pt x="33977" y="477185"/>
                </a:lnTo>
                <a:lnTo>
                  <a:pt x="34197" y="467919"/>
                </a:lnTo>
                <a:lnTo>
                  <a:pt x="34249" y="451804"/>
                </a:lnTo>
                <a:lnTo>
                  <a:pt x="35533" y="440902"/>
                </a:lnTo>
                <a:lnTo>
                  <a:pt x="37658" y="428555"/>
                </a:lnTo>
                <a:lnTo>
                  <a:pt x="40346" y="415243"/>
                </a:lnTo>
                <a:lnTo>
                  <a:pt x="42137" y="403828"/>
                </a:lnTo>
                <a:lnTo>
                  <a:pt x="43332" y="393679"/>
                </a:lnTo>
                <a:lnTo>
                  <a:pt x="44128" y="384372"/>
                </a:lnTo>
                <a:lnTo>
                  <a:pt x="47199" y="374358"/>
                </a:lnTo>
                <a:lnTo>
                  <a:pt x="51786" y="363872"/>
                </a:lnTo>
                <a:lnTo>
                  <a:pt x="57384" y="353071"/>
                </a:lnTo>
                <a:lnTo>
                  <a:pt x="61117" y="343330"/>
                </a:lnTo>
                <a:lnTo>
                  <a:pt x="63604" y="334297"/>
                </a:lnTo>
                <a:lnTo>
                  <a:pt x="65263" y="325735"/>
                </a:lnTo>
                <a:lnTo>
                  <a:pt x="67639" y="317486"/>
                </a:lnTo>
                <a:lnTo>
                  <a:pt x="70493" y="309447"/>
                </a:lnTo>
                <a:lnTo>
                  <a:pt x="73665" y="301548"/>
                </a:lnTo>
                <a:lnTo>
                  <a:pt x="78321" y="293742"/>
                </a:lnTo>
                <a:lnTo>
                  <a:pt x="83964" y="285998"/>
                </a:lnTo>
                <a:lnTo>
                  <a:pt x="90266" y="278295"/>
                </a:lnTo>
                <a:lnTo>
                  <a:pt x="95737" y="271890"/>
                </a:lnTo>
                <a:lnTo>
                  <a:pt x="100655" y="266350"/>
                </a:lnTo>
                <a:lnTo>
                  <a:pt x="109507" y="256807"/>
                </a:lnTo>
                <a:lnTo>
                  <a:pt x="121629" y="244295"/>
                </a:lnTo>
                <a:lnTo>
                  <a:pt x="129411" y="236422"/>
                </a:lnTo>
                <a:lnTo>
                  <a:pt x="133264" y="233815"/>
                </a:lnTo>
                <a:lnTo>
                  <a:pt x="140932" y="230917"/>
                </a:lnTo>
                <a:lnTo>
                  <a:pt x="148574" y="229629"/>
                </a:lnTo>
                <a:lnTo>
                  <a:pt x="152389" y="229286"/>
                </a:lnTo>
                <a:lnTo>
                  <a:pt x="157474" y="229057"/>
                </a:lnTo>
                <a:lnTo>
                  <a:pt x="169894" y="228803"/>
                </a:lnTo>
                <a:lnTo>
                  <a:pt x="175493" y="230005"/>
                </a:lnTo>
                <a:lnTo>
                  <a:pt x="180496" y="232076"/>
                </a:lnTo>
                <a:lnTo>
                  <a:pt x="185101" y="234727"/>
                </a:lnTo>
                <a:lnTo>
                  <a:pt x="189441" y="237765"/>
                </a:lnTo>
                <a:lnTo>
                  <a:pt x="193604" y="241060"/>
                </a:lnTo>
                <a:lnTo>
                  <a:pt x="197649" y="244526"/>
                </a:lnTo>
                <a:lnTo>
                  <a:pt x="202886" y="249377"/>
                </a:lnTo>
                <a:lnTo>
                  <a:pt x="215479" y="261541"/>
                </a:lnTo>
                <a:lnTo>
                  <a:pt x="221122" y="265800"/>
                </a:lnTo>
                <a:lnTo>
                  <a:pt x="226155" y="268640"/>
                </a:lnTo>
                <a:lnTo>
                  <a:pt x="230781" y="270533"/>
                </a:lnTo>
                <a:lnTo>
                  <a:pt x="235134" y="274335"/>
                </a:lnTo>
                <a:lnTo>
                  <a:pt x="239307" y="279410"/>
                </a:lnTo>
                <a:lnTo>
                  <a:pt x="246059" y="290552"/>
                </a:lnTo>
                <a:lnTo>
                  <a:pt x="249060" y="299737"/>
                </a:lnTo>
                <a:lnTo>
                  <a:pt x="250393" y="311440"/>
                </a:lnTo>
                <a:lnTo>
                  <a:pt x="250986" y="323837"/>
                </a:lnTo>
                <a:lnTo>
                  <a:pt x="251250" y="333581"/>
                </a:lnTo>
                <a:lnTo>
                  <a:pt x="250050" y="337957"/>
                </a:lnTo>
                <a:lnTo>
                  <a:pt x="242294" y="352724"/>
                </a:lnTo>
                <a:lnTo>
                  <a:pt x="239000" y="360879"/>
                </a:lnTo>
                <a:lnTo>
                  <a:pt x="235533" y="370126"/>
                </a:lnTo>
                <a:lnTo>
                  <a:pt x="229413" y="380100"/>
                </a:lnTo>
                <a:lnTo>
                  <a:pt x="221522" y="390560"/>
                </a:lnTo>
                <a:lnTo>
                  <a:pt x="212452" y="401343"/>
                </a:lnTo>
                <a:lnTo>
                  <a:pt x="201324" y="411072"/>
                </a:lnTo>
                <a:lnTo>
                  <a:pt x="188827" y="420098"/>
                </a:lnTo>
                <a:lnTo>
                  <a:pt x="175414" y="428655"/>
                </a:lnTo>
                <a:lnTo>
                  <a:pt x="162663" y="435629"/>
                </a:lnTo>
                <a:lnTo>
                  <a:pt x="150353" y="441550"/>
                </a:lnTo>
                <a:lnTo>
                  <a:pt x="138335" y="446766"/>
                </a:lnTo>
                <a:lnTo>
                  <a:pt x="129054" y="451514"/>
                </a:lnTo>
                <a:lnTo>
                  <a:pt x="121596" y="455949"/>
                </a:lnTo>
                <a:lnTo>
                  <a:pt x="115354" y="460176"/>
                </a:lnTo>
                <a:lnTo>
                  <a:pt x="108653" y="462994"/>
                </a:lnTo>
                <a:lnTo>
                  <a:pt x="101645" y="464872"/>
                </a:lnTo>
                <a:lnTo>
                  <a:pt x="94434" y="466125"/>
                </a:lnTo>
                <a:lnTo>
                  <a:pt x="88356" y="466960"/>
                </a:lnTo>
                <a:lnTo>
                  <a:pt x="83035" y="467516"/>
                </a:lnTo>
                <a:lnTo>
                  <a:pt x="78216" y="467888"/>
                </a:lnTo>
                <a:lnTo>
                  <a:pt x="73734" y="468135"/>
                </a:lnTo>
                <a:lnTo>
                  <a:pt x="65368" y="468410"/>
                </a:lnTo>
                <a:lnTo>
                  <a:pt x="61358" y="467213"/>
                </a:lnTo>
                <a:lnTo>
                  <a:pt x="53517" y="462496"/>
                </a:lnTo>
                <a:lnTo>
                  <a:pt x="45799" y="459554"/>
                </a:lnTo>
                <a:lnTo>
                  <a:pt x="38136" y="458246"/>
                </a:lnTo>
                <a:lnTo>
                  <a:pt x="34314" y="457897"/>
                </a:lnTo>
                <a:lnTo>
                  <a:pt x="22861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75"/>
          <p:cNvSpPr/>
          <p:nvPr/>
        </p:nvSpPr>
        <p:spPr>
          <a:xfrm>
            <a:off x="7429500" y="4149764"/>
            <a:ext cx="320041" cy="123256"/>
          </a:xfrm>
          <a:custGeom>
            <a:avLst/>
            <a:gdLst/>
            <a:ahLst/>
            <a:cxnLst/>
            <a:rect l="0" t="0" r="0" b="0"/>
            <a:pathLst>
              <a:path w="320041" h="123256">
                <a:moveTo>
                  <a:pt x="0" y="79336"/>
                </a:moveTo>
                <a:lnTo>
                  <a:pt x="0" y="30549"/>
                </a:lnTo>
                <a:lnTo>
                  <a:pt x="2540" y="26491"/>
                </a:lnTo>
                <a:lnTo>
                  <a:pt x="6773" y="22516"/>
                </a:lnTo>
                <a:lnTo>
                  <a:pt x="12135" y="18596"/>
                </a:lnTo>
                <a:lnTo>
                  <a:pt x="18250" y="14712"/>
                </a:lnTo>
                <a:lnTo>
                  <a:pt x="24866" y="10853"/>
                </a:lnTo>
                <a:lnTo>
                  <a:pt x="31818" y="7011"/>
                </a:lnTo>
                <a:lnTo>
                  <a:pt x="38992" y="4449"/>
                </a:lnTo>
                <a:lnTo>
                  <a:pt x="46315" y="2741"/>
                </a:lnTo>
                <a:lnTo>
                  <a:pt x="53736" y="1603"/>
                </a:lnTo>
                <a:lnTo>
                  <a:pt x="61224" y="843"/>
                </a:lnTo>
                <a:lnTo>
                  <a:pt x="68756" y="338"/>
                </a:lnTo>
                <a:lnTo>
                  <a:pt x="76317" y="0"/>
                </a:lnTo>
                <a:lnTo>
                  <a:pt x="82628" y="1045"/>
                </a:lnTo>
                <a:lnTo>
                  <a:pt x="88105" y="3012"/>
                </a:lnTo>
                <a:lnTo>
                  <a:pt x="93026" y="5593"/>
                </a:lnTo>
                <a:lnTo>
                  <a:pt x="97578" y="8584"/>
                </a:lnTo>
                <a:lnTo>
                  <a:pt x="101882" y="11848"/>
                </a:lnTo>
                <a:lnTo>
                  <a:pt x="106021" y="15294"/>
                </a:lnTo>
                <a:lnTo>
                  <a:pt x="110050" y="18861"/>
                </a:lnTo>
                <a:lnTo>
                  <a:pt x="117915" y="26211"/>
                </a:lnTo>
                <a:lnTo>
                  <a:pt x="120519" y="31219"/>
                </a:lnTo>
                <a:lnTo>
                  <a:pt x="122256" y="37098"/>
                </a:lnTo>
                <a:lnTo>
                  <a:pt x="123414" y="43557"/>
                </a:lnTo>
                <a:lnTo>
                  <a:pt x="122916" y="49133"/>
                </a:lnTo>
                <a:lnTo>
                  <a:pt x="121313" y="54120"/>
                </a:lnTo>
                <a:lnTo>
                  <a:pt x="118976" y="58715"/>
                </a:lnTo>
                <a:lnTo>
                  <a:pt x="114877" y="64319"/>
                </a:lnTo>
                <a:lnTo>
                  <a:pt x="109604" y="70595"/>
                </a:lnTo>
                <a:lnTo>
                  <a:pt x="98242" y="83071"/>
                </a:lnTo>
                <a:lnTo>
                  <a:pt x="88960" y="92849"/>
                </a:lnTo>
                <a:lnTo>
                  <a:pt x="85976" y="97234"/>
                </a:lnTo>
                <a:lnTo>
                  <a:pt x="83987" y="101428"/>
                </a:lnTo>
                <a:lnTo>
                  <a:pt x="80795" y="111216"/>
                </a:lnTo>
                <a:lnTo>
                  <a:pt x="79264" y="113289"/>
                </a:lnTo>
                <a:lnTo>
                  <a:pt x="76972" y="115941"/>
                </a:lnTo>
                <a:lnTo>
                  <a:pt x="74174" y="118979"/>
                </a:lnTo>
                <a:lnTo>
                  <a:pt x="73580" y="121005"/>
                </a:lnTo>
                <a:lnTo>
                  <a:pt x="74453" y="122355"/>
                </a:lnTo>
                <a:lnTo>
                  <a:pt x="76305" y="123255"/>
                </a:lnTo>
                <a:lnTo>
                  <a:pt x="77540" y="122585"/>
                </a:lnTo>
                <a:lnTo>
                  <a:pt x="78363" y="120869"/>
                </a:lnTo>
                <a:lnTo>
                  <a:pt x="78912" y="118454"/>
                </a:lnTo>
                <a:lnTo>
                  <a:pt x="80548" y="116844"/>
                </a:lnTo>
                <a:lnTo>
                  <a:pt x="82908" y="115772"/>
                </a:lnTo>
                <a:lnTo>
                  <a:pt x="91458" y="113309"/>
                </a:lnTo>
                <a:lnTo>
                  <a:pt x="107958" y="107981"/>
                </a:lnTo>
                <a:lnTo>
                  <a:pt x="116422" y="104783"/>
                </a:lnTo>
                <a:lnTo>
                  <a:pt x="124604" y="101381"/>
                </a:lnTo>
                <a:lnTo>
                  <a:pt x="132600" y="97842"/>
                </a:lnTo>
                <a:lnTo>
                  <a:pt x="148256" y="90524"/>
                </a:lnTo>
                <a:lnTo>
                  <a:pt x="155988" y="86794"/>
                </a:lnTo>
                <a:lnTo>
                  <a:pt x="166221" y="83038"/>
                </a:lnTo>
                <a:lnTo>
                  <a:pt x="178124" y="79264"/>
                </a:lnTo>
                <a:lnTo>
                  <a:pt x="191139" y="75478"/>
                </a:lnTo>
                <a:lnTo>
                  <a:pt x="202356" y="72953"/>
                </a:lnTo>
                <a:lnTo>
                  <a:pt x="212374" y="71271"/>
                </a:lnTo>
                <a:lnTo>
                  <a:pt x="221592" y="70149"/>
                </a:lnTo>
                <a:lnTo>
                  <a:pt x="230278" y="69401"/>
                </a:lnTo>
                <a:lnTo>
                  <a:pt x="238608" y="68903"/>
                </a:lnTo>
                <a:lnTo>
                  <a:pt x="246702" y="68570"/>
                </a:lnTo>
                <a:lnTo>
                  <a:pt x="265855" y="68201"/>
                </a:lnTo>
                <a:lnTo>
                  <a:pt x="297060" y="67964"/>
                </a:lnTo>
                <a:lnTo>
                  <a:pt x="300910" y="69214"/>
                </a:lnTo>
                <a:lnTo>
                  <a:pt x="303476" y="71318"/>
                </a:lnTo>
                <a:lnTo>
                  <a:pt x="320040" y="79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76"/>
          <p:cNvSpPr/>
          <p:nvPr/>
        </p:nvSpPr>
        <p:spPr>
          <a:xfrm>
            <a:off x="7623809" y="4446269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6068" y="34290"/>
                </a:lnTo>
                <a:lnTo>
                  <a:pt x="9125" y="33020"/>
                </a:lnTo>
                <a:lnTo>
                  <a:pt x="12434" y="30904"/>
                </a:lnTo>
                <a:lnTo>
                  <a:pt x="15909" y="28223"/>
                </a:lnTo>
                <a:lnTo>
                  <a:pt x="20766" y="26435"/>
                </a:lnTo>
                <a:lnTo>
                  <a:pt x="26544" y="25244"/>
                </a:lnTo>
                <a:lnTo>
                  <a:pt x="32936" y="24449"/>
                </a:lnTo>
                <a:lnTo>
                  <a:pt x="38468" y="22650"/>
                </a:lnTo>
                <a:lnTo>
                  <a:pt x="43425" y="20180"/>
                </a:lnTo>
                <a:lnTo>
                  <a:pt x="48001" y="17263"/>
                </a:lnTo>
                <a:lnTo>
                  <a:pt x="52320" y="15319"/>
                </a:lnTo>
                <a:lnTo>
                  <a:pt x="56471" y="14023"/>
                </a:lnTo>
                <a:lnTo>
                  <a:pt x="60507" y="13159"/>
                </a:lnTo>
                <a:lnTo>
                  <a:pt x="65738" y="11312"/>
                </a:lnTo>
                <a:lnTo>
                  <a:pt x="71766" y="8812"/>
                </a:lnTo>
                <a:lnTo>
                  <a:pt x="78323" y="5875"/>
                </a:lnTo>
                <a:lnTo>
                  <a:pt x="85235" y="3917"/>
                </a:lnTo>
                <a:lnTo>
                  <a:pt x="92385" y="2611"/>
                </a:lnTo>
                <a:lnTo>
                  <a:pt x="99690" y="1741"/>
                </a:lnTo>
                <a:lnTo>
                  <a:pt x="107100" y="1161"/>
                </a:lnTo>
                <a:lnTo>
                  <a:pt x="114580" y="774"/>
                </a:lnTo>
                <a:lnTo>
                  <a:pt x="122107" y="51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7"/>
          <p:cNvSpPr/>
          <p:nvPr/>
        </p:nvSpPr>
        <p:spPr>
          <a:xfrm>
            <a:off x="7600950" y="4549139"/>
            <a:ext cx="186422" cy="57151"/>
          </a:xfrm>
          <a:custGeom>
            <a:avLst/>
            <a:gdLst/>
            <a:ahLst/>
            <a:cxnLst/>
            <a:rect l="0" t="0" r="0" b="0"/>
            <a:pathLst>
              <a:path w="186422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4"/>
                </a:lnTo>
                <a:lnTo>
                  <a:pt x="25750" y="47309"/>
                </a:lnTo>
                <a:lnTo>
                  <a:pt x="32407" y="46780"/>
                </a:lnTo>
                <a:lnTo>
                  <a:pt x="40654" y="46427"/>
                </a:lnTo>
                <a:lnTo>
                  <a:pt x="49962" y="46191"/>
                </a:lnTo>
                <a:lnTo>
                  <a:pt x="65058" y="43494"/>
                </a:lnTo>
                <a:lnTo>
                  <a:pt x="84011" y="39156"/>
                </a:lnTo>
                <a:lnTo>
                  <a:pt x="105538" y="33724"/>
                </a:lnTo>
                <a:lnTo>
                  <a:pt x="121159" y="28833"/>
                </a:lnTo>
                <a:lnTo>
                  <a:pt x="132842" y="24302"/>
                </a:lnTo>
                <a:lnTo>
                  <a:pt x="141901" y="20011"/>
                </a:lnTo>
                <a:lnTo>
                  <a:pt x="150481" y="17151"/>
                </a:lnTo>
                <a:lnTo>
                  <a:pt x="158741" y="15244"/>
                </a:lnTo>
                <a:lnTo>
                  <a:pt x="166786" y="13973"/>
                </a:lnTo>
                <a:lnTo>
                  <a:pt x="173421" y="13125"/>
                </a:lnTo>
                <a:lnTo>
                  <a:pt x="179113" y="12560"/>
                </a:lnTo>
                <a:lnTo>
                  <a:pt x="184179" y="12184"/>
                </a:lnTo>
                <a:lnTo>
                  <a:pt x="186286" y="10663"/>
                </a:lnTo>
                <a:lnTo>
                  <a:pt x="186421" y="8378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8"/>
          <p:cNvSpPr/>
          <p:nvPr/>
        </p:nvSpPr>
        <p:spPr>
          <a:xfrm>
            <a:off x="8001000" y="4331970"/>
            <a:ext cx="1" cy="365760"/>
          </a:xfrm>
          <a:custGeom>
            <a:avLst/>
            <a:gdLst/>
            <a:ahLst/>
            <a:cxnLst/>
            <a:rect l="0" t="0" r="0" b="0"/>
            <a:pathLst>
              <a:path w="1" h="365760">
                <a:moveTo>
                  <a:pt x="0" y="0"/>
                </a:move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9"/>
          <p:cNvSpPr/>
          <p:nvPr/>
        </p:nvSpPr>
        <p:spPr>
          <a:xfrm>
            <a:off x="8188845" y="4137659"/>
            <a:ext cx="235065" cy="194312"/>
          </a:xfrm>
          <a:custGeom>
            <a:avLst/>
            <a:gdLst/>
            <a:ahLst/>
            <a:cxnLst/>
            <a:rect l="0" t="0" r="0" b="0"/>
            <a:pathLst>
              <a:path w="235065" h="194312">
                <a:moveTo>
                  <a:pt x="29324" y="0"/>
                </a:moveTo>
                <a:lnTo>
                  <a:pt x="29324" y="37886"/>
                </a:lnTo>
                <a:lnTo>
                  <a:pt x="28055" y="51927"/>
                </a:lnTo>
                <a:lnTo>
                  <a:pt x="25938" y="68909"/>
                </a:lnTo>
                <a:lnTo>
                  <a:pt x="23257" y="87849"/>
                </a:lnTo>
                <a:lnTo>
                  <a:pt x="20199" y="101746"/>
                </a:lnTo>
                <a:lnTo>
                  <a:pt x="16891" y="112281"/>
                </a:lnTo>
                <a:lnTo>
                  <a:pt x="13416" y="120574"/>
                </a:lnTo>
                <a:lnTo>
                  <a:pt x="11099" y="127373"/>
                </a:lnTo>
                <a:lnTo>
                  <a:pt x="9554" y="133176"/>
                </a:lnTo>
                <a:lnTo>
                  <a:pt x="8524" y="138314"/>
                </a:lnTo>
                <a:lnTo>
                  <a:pt x="7837" y="145550"/>
                </a:lnTo>
                <a:lnTo>
                  <a:pt x="7380" y="154183"/>
                </a:lnTo>
                <a:lnTo>
                  <a:pt x="7075" y="163749"/>
                </a:lnTo>
                <a:lnTo>
                  <a:pt x="5602" y="170126"/>
                </a:lnTo>
                <a:lnTo>
                  <a:pt x="3349" y="174378"/>
                </a:lnTo>
                <a:lnTo>
                  <a:pt x="578" y="177212"/>
                </a:lnTo>
                <a:lnTo>
                  <a:pt x="0" y="180372"/>
                </a:lnTo>
                <a:lnTo>
                  <a:pt x="885" y="183748"/>
                </a:lnTo>
                <a:lnTo>
                  <a:pt x="5362" y="192224"/>
                </a:lnTo>
                <a:lnTo>
                  <a:pt x="10810" y="192919"/>
                </a:lnTo>
                <a:lnTo>
                  <a:pt x="19521" y="193383"/>
                </a:lnTo>
                <a:lnTo>
                  <a:pt x="30409" y="193692"/>
                </a:lnTo>
                <a:lnTo>
                  <a:pt x="38938" y="192629"/>
                </a:lnTo>
                <a:lnTo>
                  <a:pt x="45893" y="190649"/>
                </a:lnTo>
                <a:lnTo>
                  <a:pt x="51800" y="188059"/>
                </a:lnTo>
                <a:lnTo>
                  <a:pt x="59549" y="186333"/>
                </a:lnTo>
                <a:lnTo>
                  <a:pt x="68523" y="185182"/>
                </a:lnTo>
                <a:lnTo>
                  <a:pt x="86117" y="183903"/>
                </a:lnTo>
                <a:lnTo>
                  <a:pt x="98169" y="183335"/>
                </a:lnTo>
                <a:lnTo>
                  <a:pt x="107758" y="183083"/>
                </a:lnTo>
                <a:lnTo>
                  <a:pt x="131987" y="182907"/>
                </a:lnTo>
                <a:lnTo>
                  <a:pt x="182999" y="182884"/>
                </a:lnTo>
                <a:lnTo>
                  <a:pt x="192734" y="184153"/>
                </a:lnTo>
                <a:lnTo>
                  <a:pt x="203034" y="186269"/>
                </a:lnTo>
                <a:lnTo>
                  <a:pt x="235064" y="194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0"/>
          <p:cNvSpPr/>
          <p:nvPr/>
        </p:nvSpPr>
        <p:spPr>
          <a:xfrm>
            <a:off x="8355329" y="4171950"/>
            <a:ext cx="34291" cy="537210"/>
          </a:xfrm>
          <a:custGeom>
            <a:avLst/>
            <a:gdLst/>
            <a:ahLst/>
            <a:cxnLst/>
            <a:rect l="0" t="0" r="0" b="0"/>
            <a:pathLst>
              <a:path w="34291" h="537210">
                <a:moveTo>
                  <a:pt x="34290" y="0"/>
                </a:moveTo>
                <a:lnTo>
                  <a:pt x="28223" y="6067"/>
                </a:lnTo>
                <a:lnTo>
                  <a:pt x="26435" y="9125"/>
                </a:lnTo>
                <a:lnTo>
                  <a:pt x="25243" y="12433"/>
                </a:lnTo>
                <a:lnTo>
                  <a:pt x="24449" y="15909"/>
                </a:lnTo>
                <a:lnTo>
                  <a:pt x="23566" y="29930"/>
                </a:lnTo>
                <a:lnTo>
                  <a:pt x="23070" y="55858"/>
                </a:lnTo>
                <a:lnTo>
                  <a:pt x="22864" y="128435"/>
                </a:lnTo>
                <a:lnTo>
                  <a:pt x="20323" y="152934"/>
                </a:lnTo>
                <a:lnTo>
                  <a:pt x="7151" y="258391"/>
                </a:lnTo>
                <a:lnTo>
                  <a:pt x="4767" y="282750"/>
                </a:lnTo>
                <a:lnTo>
                  <a:pt x="2119" y="318706"/>
                </a:lnTo>
                <a:lnTo>
                  <a:pt x="942" y="343154"/>
                </a:lnTo>
                <a:lnTo>
                  <a:pt x="419" y="369259"/>
                </a:lnTo>
                <a:lnTo>
                  <a:pt x="0" y="5372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1"/>
          <p:cNvSpPr/>
          <p:nvPr/>
        </p:nvSpPr>
        <p:spPr>
          <a:xfrm>
            <a:off x="8474606" y="4165364"/>
            <a:ext cx="269345" cy="194859"/>
          </a:xfrm>
          <a:custGeom>
            <a:avLst/>
            <a:gdLst/>
            <a:ahLst/>
            <a:cxnLst/>
            <a:rect l="0" t="0" r="0" b="0"/>
            <a:pathLst>
              <a:path w="269345" h="194859">
                <a:moveTo>
                  <a:pt x="75034" y="6586"/>
                </a:moveTo>
                <a:lnTo>
                  <a:pt x="75034" y="0"/>
                </a:lnTo>
                <a:lnTo>
                  <a:pt x="75034" y="11535"/>
                </a:lnTo>
                <a:lnTo>
                  <a:pt x="73764" y="16235"/>
                </a:lnTo>
                <a:lnTo>
                  <a:pt x="71647" y="21909"/>
                </a:lnTo>
                <a:lnTo>
                  <a:pt x="68966" y="28231"/>
                </a:lnTo>
                <a:lnTo>
                  <a:pt x="67178" y="33716"/>
                </a:lnTo>
                <a:lnTo>
                  <a:pt x="65986" y="38642"/>
                </a:lnTo>
                <a:lnTo>
                  <a:pt x="65192" y="43197"/>
                </a:lnTo>
                <a:lnTo>
                  <a:pt x="63393" y="47503"/>
                </a:lnTo>
                <a:lnTo>
                  <a:pt x="60923" y="51644"/>
                </a:lnTo>
                <a:lnTo>
                  <a:pt x="58006" y="55674"/>
                </a:lnTo>
                <a:lnTo>
                  <a:pt x="54792" y="60901"/>
                </a:lnTo>
                <a:lnTo>
                  <a:pt x="51379" y="66926"/>
                </a:lnTo>
                <a:lnTo>
                  <a:pt x="44200" y="80393"/>
                </a:lnTo>
                <a:lnTo>
                  <a:pt x="25457" y="117262"/>
                </a:lnTo>
                <a:lnTo>
                  <a:pt x="21662" y="123550"/>
                </a:lnTo>
                <a:lnTo>
                  <a:pt x="17864" y="129012"/>
                </a:lnTo>
                <a:lnTo>
                  <a:pt x="14060" y="133923"/>
                </a:lnTo>
                <a:lnTo>
                  <a:pt x="11524" y="138467"/>
                </a:lnTo>
                <a:lnTo>
                  <a:pt x="9834" y="142767"/>
                </a:lnTo>
                <a:lnTo>
                  <a:pt x="8707" y="146903"/>
                </a:lnTo>
                <a:lnTo>
                  <a:pt x="7956" y="150930"/>
                </a:lnTo>
                <a:lnTo>
                  <a:pt x="7455" y="154885"/>
                </a:lnTo>
                <a:lnTo>
                  <a:pt x="7122" y="158792"/>
                </a:lnTo>
                <a:lnTo>
                  <a:pt x="5629" y="162667"/>
                </a:lnTo>
                <a:lnTo>
                  <a:pt x="3364" y="166520"/>
                </a:lnTo>
                <a:lnTo>
                  <a:pt x="583" y="170358"/>
                </a:lnTo>
                <a:lnTo>
                  <a:pt x="0" y="172917"/>
                </a:lnTo>
                <a:lnTo>
                  <a:pt x="882" y="174623"/>
                </a:lnTo>
                <a:lnTo>
                  <a:pt x="5247" y="177789"/>
                </a:lnTo>
                <a:lnTo>
                  <a:pt x="11420" y="183429"/>
                </a:lnTo>
                <a:lnTo>
                  <a:pt x="22036" y="193745"/>
                </a:lnTo>
                <a:lnTo>
                  <a:pt x="27002" y="194858"/>
                </a:lnTo>
                <a:lnTo>
                  <a:pt x="32853" y="194331"/>
                </a:lnTo>
                <a:lnTo>
                  <a:pt x="39293" y="192709"/>
                </a:lnTo>
                <a:lnTo>
                  <a:pt x="47396" y="191628"/>
                </a:lnTo>
                <a:lnTo>
                  <a:pt x="56609" y="190907"/>
                </a:lnTo>
                <a:lnTo>
                  <a:pt x="66560" y="190426"/>
                </a:lnTo>
                <a:lnTo>
                  <a:pt x="78275" y="188836"/>
                </a:lnTo>
                <a:lnTo>
                  <a:pt x="91164" y="186506"/>
                </a:lnTo>
                <a:lnTo>
                  <a:pt x="104837" y="183682"/>
                </a:lnTo>
                <a:lnTo>
                  <a:pt x="119033" y="181800"/>
                </a:lnTo>
                <a:lnTo>
                  <a:pt x="133577" y="180545"/>
                </a:lnTo>
                <a:lnTo>
                  <a:pt x="148352" y="179709"/>
                </a:lnTo>
                <a:lnTo>
                  <a:pt x="162013" y="177881"/>
                </a:lnTo>
                <a:lnTo>
                  <a:pt x="174929" y="175392"/>
                </a:lnTo>
                <a:lnTo>
                  <a:pt x="187351" y="172463"/>
                </a:lnTo>
                <a:lnTo>
                  <a:pt x="198172" y="170511"/>
                </a:lnTo>
                <a:lnTo>
                  <a:pt x="207926" y="169209"/>
                </a:lnTo>
                <a:lnTo>
                  <a:pt x="216968" y="168341"/>
                </a:lnTo>
                <a:lnTo>
                  <a:pt x="224266" y="167762"/>
                </a:lnTo>
                <a:lnTo>
                  <a:pt x="230402" y="167377"/>
                </a:lnTo>
                <a:lnTo>
                  <a:pt x="235763" y="167119"/>
                </a:lnTo>
                <a:lnTo>
                  <a:pt x="248492" y="166834"/>
                </a:lnTo>
                <a:lnTo>
                  <a:pt x="269344" y="1666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2"/>
          <p:cNvSpPr/>
          <p:nvPr/>
        </p:nvSpPr>
        <p:spPr>
          <a:xfrm>
            <a:off x="8664893" y="4114800"/>
            <a:ext cx="33337" cy="514351"/>
          </a:xfrm>
          <a:custGeom>
            <a:avLst/>
            <a:gdLst/>
            <a:ahLst/>
            <a:cxnLst/>
            <a:rect l="0" t="0" r="0" b="0"/>
            <a:pathLst>
              <a:path w="33337" h="514351">
                <a:moveTo>
                  <a:pt x="33336" y="0"/>
                </a:moveTo>
                <a:lnTo>
                  <a:pt x="27269" y="18203"/>
                </a:lnTo>
                <a:lnTo>
                  <a:pt x="25481" y="24835"/>
                </a:lnTo>
                <a:lnTo>
                  <a:pt x="24289" y="30526"/>
                </a:lnTo>
                <a:lnTo>
                  <a:pt x="23495" y="35591"/>
                </a:lnTo>
                <a:lnTo>
                  <a:pt x="22613" y="47991"/>
                </a:lnTo>
                <a:lnTo>
                  <a:pt x="22377" y="54854"/>
                </a:lnTo>
                <a:lnTo>
                  <a:pt x="19680" y="74669"/>
                </a:lnTo>
                <a:lnTo>
                  <a:pt x="9910" y="137326"/>
                </a:lnTo>
                <a:lnTo>
                  <a:pt x="6289" y="171561"/>
                </a:lnTo>
                <a:lnTo>
                  <a:pt x="3875" y="205813"/>
                </a:lnTo>
                <a:lnTo>
                  <a:pt x="1192" y="269272"/>
                </a:lnTo>
                <a:lnTo>
                  <a:pt x="0" y="318643"/>
                </a:lnTo>
                <a:lnTo>
                  <a:pt x="952" y="336889"/>
                </a:lnTo>
                <a:lnTo>
                  <a:pt x="2857" y="351592"/>
                </a:lnTo>
                <a:lnTo>
                  <a:pt x="5397" y="363935"/>
                </a:lnTo>
                <a:lnTo>
                  <a:pt x="7090" y="375973"/>
                </a:lnTo>
                <a:lnTo>
                  <a:pt x="8219" y="387808"/>
                </a:lnTo>
                <a:lnTo>
                  <a:pt x="8972" y="399509"/>
                </a:lnTo>
                <a:lnTo>
                  <a:pt x="9473" y="411119"/>
                </a:lnTo>
                <a:lnTo>
                  <a:pt x="10030" y="434179"/>
                </a:lnTo>
                <a:lnTo>
                  <a:pt x="11450" y="443122"/>
                </a:lnTo>
                <a:lnTo>
                  <a:pt x="13665" y="450355"/>
                </a:lnTo>
                <a:lnTo>
                  <a:pt x="16412" y="456446"/>
                </a:lnTo>
                <a:lnTo>
                  <a:pt x="18244" y="461777"/>
                </a:lnTo>
                <a:lnTo>
                  <a:pt x="19465" y="466601"/>
                </a:lnTo>
                <a:lnTo>
                  <a:pt x="20278" y="471087"/>
                </a:lnTo>
                <a:lnTo>
                  <a:pt x="21183" y="479458"/>
                </a:lnTo>
                <a:lnTo>
                  <a:pt x="21763" y="495181"/>
                </a:lnTo>
                <a:lnTo>
                  <a:pt x="21865" y="500626"/>
                </a:lnTo>
                <a:lnTo>
                  <a:pt x="23148" y="502661"/>
                </a:lnTo>
                <a:lnTo>
                  <a:pt x="25275" y="505287"/>
                </a:lnTo>
                <a:lnTo>
                  <a:pt x="33336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83"/>
          <p:cNvSpPr/>
          <p:nvPr/>
        </p:nvSpPr>
        <p:spPr>
          <a:xfrm>
            <a:off x="7338059" y="4960619"/>
            <a:ext cx="267932" cy="468609"/>
          </a:xfrm>
          <a:custGeom>
            <a:avLst/>
            <a:gdLst/>
            <a:ahLst/>
            <a:cxnLst/>
            <a:rect l="0" t="0" r="0" b="0"/>
            <a:pathLst>
              <a:path w="267932" h="468609">
                <a:moveTo>
                  <a:pt x="0" y="0"/>
                </a:moveTo>
                <a:lnTo>
                  <a:pt x="6068" y="12136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28597"/>
                </a:lnTo>
                <a:lnTo>
                  <a:pt x="14111" y="30495"/>
                </a:lnTo>
                <a:lnTo>
                  <a:pt x="17027" y="31760"/>
                </a:lnTo>
                <a:lnTo>
                  <a:pt x="18972" y="35143"/>
                </a:lnTo>
                <a:lnTo>
                  <a:pt x="21132" y="45676"/>
                </a:lnTo>
                <a:lnTo>
                  <a:pt x="21708" y="66011"/>
                </a:lnTo>
                <a:lnTo>
                  <a:pt x="22859" y="466153"/>
                </a:lnTo>
                <a:lnTo>
                  <a:pt x="22860" y="433407"/>
                </a:lnTo>
                <a:lnTo>
                  <a:pt x="24131" y="423558"/>
                </a:lnTo>
                <a:lnTo>
                  <a:pt x="26248" y="410642"/>
                </a:lnTo>
                <a:lnTo>
                  <a:pt x="28929" y="395681"/>
                </a:lnTo>
                <a:lnTo>
                  <a:pt x="33256" y="381898"/>
                </a:lnTo>
                <a:lnTo>
                  <a:pt x="38681" y="368899"/>
                </a:lnTo>
                <a:lnTo>
                  <a:pt x="59570" y="326728"/>
                </a:lnTo>
                <a:lnTo>
                  <a:pt x="65113" y="318149"/>
                </a:lnTo>
                <a:lnTo>
                  <a:pt x="71349" y="309889"/>
                </a:lnTo>
                <a:lnTo>
                  <a:pt x="78047" y="301843"/>
                </a:lnTo>
                <a:lnTo>
                  <a:pt x="83781" y="295209"/>
                </a:lnTo>
                <a:lnTo>
                  <a:pt x="88875" y="289516"/>
                </a:lnTo>
                <a:lnTo>
                  <a:pt x="93540" y="284451"/>
                </a:lnTo>
                <a:lnTo>
                  <a:pt x="105497" y="272049"/>
                </a:lnTo>
                <a:lnTo>
                  <a:pt x="112241" y="265187"/>
                </a:lnTo>
                <a:lnTo>
                  <a:pt x="118008" y="260611"/>
                </a:lnTo>
                <a:lnTo>
                  <a:pt x="123122" y="257561"/>
                </a:lnTo>
                <a:lnTo>
                  <a:pt x="127802" y="255528"/>
                </a:lnTo>
                <a:lnTo>
                  <a:pt x="139775" y="249881"/>
                </a:lnTo>
                <a:lnTo>
                  <a:pt x="146523" y="246598"/>
                </a:lnTo>
                <a:lnTo>
                  <a:pt x="153562" y="244409"/>
                </a:lnTo>
                <a:lnTo>
                  <a:pt x="160794" y="242949"/>
                </a:lnTo>
                <a:lnTo>
                  <a:pt x="168157" y="241977"/>
                </a:lnTo>
                <a:lnTo>
                  <a:pt x="175605" y="241328"/>
                </a:lnTo>
                <a:lnTo>
                  <a:pt x="183110" y="240896"/>
                </a:lnTo>
                <a:lnTo>
                  <a:pt x="190653" y="240607"/>
                </a:lnTo>
                <a:lnTo>
                  <a:pt x="198222" y="241685"/>
                </a:lnTo>
                <a:lnTo>
                  <a:pt x="205809" y="243673"/>
                </a:lnTo>
                <a:lnTo>
                  <a:pt x="213406" y="246269"/>
                </a:lnTo>
                <a:lnTo>
                  <a:pt x="219740" y="249269"/>
                </a:lnTo>
                <a:lnTo>
                  <a:pt x="225235" y="252540"/>
                </a:lnTo>
                <a:lnTo>
                  <a:pt x="230166" y="255990"/>
                </a:lnTo>
                <a:lnTo>
                  <a:pt x="234724" y="259560"/>
                </a:lnTo>
                <a:lnTo>
                  <a:pt x="239033" y="263210"/>
                </a:lnTo>
                <a:lnTo>
                  <a:pt x="243175" y="266914"/>
                </a:lnTo>
                <a:lnTo>
                  <a:pt x="251165" y="281188"/>
                </a:lnTo>
                <a:lnTo>
                  <a:pt x="255073" y="290329"/>
                </a:lnTo>
                <a:lnTo>
                  <a:pt x="262803" y="307259"/>
                </a:lnTo>
                <a:lnTo>
                  <a:pt x="266642" y="315330"/>
                </a:lnTo>
                <a:lnTo>
                  <a:pt x="267931" y="323250"/>
                </a:lnTo>
                <a:lnTo>
                  <a:pt x="267521" y="331070"/>
                </a:lnTo>
                <a:lnTo>
                  <a:pt x="264949" y="345262"/>
                </a:lnTo>
                <a:lnTo>
                  <a:pt x="263805" y="355803"/>
                </a:lnTo>
                <a:lnTo>
                  <a:pt x="259910" y="368109"/>
                </a:lnTo>
                <a:lnTo>
                  <a:pt x="257094" y="374946"/>
                </a:lnTo>
                <a:lnTo>
                  <a:pt x="252676" y="383314"/>
                </a:lnTo>
                <a:lnTo>
                  <a:pt x="247191" y="392703"/>
                </a:lnTo>
                <a:lnTo>
                  <a:pt x="240994" y="402772"/>
                </a:lnTo>
                <a:lnTo>
                  <a:pt x="235593" y="410755"/>
                </a:lnTo>
                <a:lnTo>
                  <a:pt x="230722" y="417347"/>
                </a:lnTo>
                <a:lnTo>
                  <a:pt x="226204" y="423011"/>
                </a:lnTo>
                <a:lnTo>
                  <a:pt x="219383" y="429327"/>
                </a:lnTo>
                <a:lnTo>
                  <a:pt x="211025" y="436079"/>
                </a:lnTo>
                <a:lnTo>
                  <a:pt x="201644" y="443119"/>
                </a:lnTo>
                <a:lnTo>
                  <a:pt x="194120" y="449083"/>
                </a:lnTo>
                <a:lnTo>
                  <a:pt x="187833" y="454329"/>
                </a:lnTo>
                <a:lnTo>
                  <a:pt x="182372" y="459096"/>
                </a:lnTo>
                <a:lnTo>
                  <a:pt x="177462" y="462274"/>
                </a:lnTo>
                <a:lnTo>
                  <a:pt x="172918" y="464393"/>
                </a:lnTo>
                <a:lnTo>
                  <a:pt x="168619" y="465805"/>
                </a:lnTo>
                <a:lnTo>
                  <a:pt x="160456" y="467375"/>
                </a:lnTo>
                <a:lnTo>
                  <a:pt x="156500" y="467793"/>
                </a:lnTo>
                <a:lnTo>
                  <a:pt x="151324" y="468072"/>
                </a:lnTo>
                <a:lnTo>
                  <a:pt x="138799" y="468382"/>
                </a:lnTo>
                <a:lnTo>
                  <a:pt x="101128" y="468608"/>
                </a:lnTo>
                <a:lnTo>
                  <a:pt x="96629" y="467346"/>
                </a:lnTo>
                <a:lnTo>
                  <a:pt x="92359" y="465234"/>
                </a:lnTo>
                <a:lnTo>
                  <a:pt x="88243" y="462556"/>
                </a:lnTo>
                <a:lnTo>
                  <a:pt x="80419" y="459501"/>
                </a:lnTo>
                <a:lnTo>
                  <a:pt x="70123" y="456194"/>
                </a:lnTo>
                <a:lnTo>
                  <a:pt x="58179" y="452719"/>
                </a:lnTo>
                <a:lnTo>
                  <a:pt x="50216" y="449133"/>
                </a:lnTo>
                <a:lnTo>
                  <a:pt x="44908" y="445472"/>
                </a:lnTo>
                <a:lnTo>
                  <a:pt x="41368" y="441762"/>
                </a:lnTo>
                <a:lnTo>
                  <a:pt x="37739" y="439288"/>
                </a:lnTo>
                <a:lnTo>
                  <a:pt x="34049" y="437639"/>
                </a:lnTo>
                <a:lnTo>
                  <a:pt x="22860" y="43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84"/>
          <p:cNvSpPr/>
          <p:nvPr/>
        </p:nvSpPr>
        <p:spPr>
          <a:xfrm>
            <a:off x="7783829" y="5132069"/>
            <a:ext cx="205741" cy="45721"/>
          </a:xfrm>
          <a:custGeom>
            <a:avLst/>
            <a:gdLst/>
            <a:ahLst/>
            <a:cxnLst/>
            <a:rect l="0" t="0" r="0" b="0"/>
            <a:pathLst>
              <a:path w="205741" h="45721">
                <a:moveTo>
                  <a:pt x="0" y="45720"/>
                </a:moveTo>
                <a:lnTo>
                  <a:pt x="0" y="39653"/>
                </a:lnTo>
                <a:lnTo>
                  <a:pt x="1271" y="37865"/>
                </a:lnTo>
                <a:lnTo>
                  <a:pt x="3387" y="36674"/>
                </a:lnTo>
                <a:lnTo>
                  <a:pt x="9842" y="34761"/>
                </a:lnTo>
                <a:lnTo>
                  <a:pt x="12912" y="33334"/>
                </a:lnTo>
                <a:lnTo>
                  <a:pt x="23096" y="28362"/>
                </a:lnTo>
                <a:lnTo>
                  <a:pt x="34447" y="23988"/>
                </a:lnTo>
                <a:lnTo>
                  <a:pt x="67380" y="12355"/>
                </a:lnTo>
                <a:lnTo>
                  <a:pt x="84290" y="8237"/>
                </a:lnTo>
                <a:lnTo>
                  <a:pt x="100644" y="5491"/>
                </a:lnTo>
                <a:lnTo>
                  <a:pt x="116625" y="3661"/>
                </a:lnTo>
                <a:lnTo>
                  <a:pt x="131091" y="2441"/>
                </a:lnTo>
                <a:lnTo>
                  <a:pt x="144544" y="1627"/>
                </a:lnTo>
                <a:lnTo>
                  <a:pt x="174909" y="482"/>
                </a:lnTo>
                <a:lnTo>
                  <a:pt x="191948" y="14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85"/>
          <p:cNvSpPr/>
          <p:nvPr/>
        </p:nvSpPr>
        <p:spPr>
          <a:xfrm>
            <a:off x="7760969" y="5212736"/>
            <a:ext cx="228601" cy="56494"/>
          </a:xfrm>
          <a:custGeom>
            <a:avLst/>
            <a:gdLst/>
            <a:ahLst/>
            <a:cxnLst/>
            <a:rect l="0" t="0" r="0" b="0"/>
            <a:pathLst>
              <a:path w="228601" h="56494">
                <a:moveTo>
                  <a:pt x="0" y="56493"/>
                </a:moveTo>
                <a:lnTo>
                  <a:pt x="19683" y="56493"/>
                </a:lnTo>
                <a:lnTo>
                  <a:pt x="22012" y="55223"/>
                </a:lnTo>
                <a:lnTo>
                  <a:pt x="24834" y="53107"/>
                </a:lnTo>
                <a:lnTo>
                  <a:pt x="27987" y="50426"/>
                </a:lnTo>
                <a:lnTo>
                  <a:pt x="33898" y="47368"/>
                </a:lnTo>
                <a:lnTo>
                  <a:pt x="41649" y="44060"/>
                </a:lnTo>
                <a:lnTo>
                  <a:pt x="50626" y="40585"/>
                </a:lnTo>
                <a:lnTo>
                  <a:pt x="57881" y="38267"/>
                </a:lnTo>
                <a:lnTo>
                  <a:pt x="63987" y="36723"/>
                </a:lnTo>
                <a:lnTo>
                  <a:pt x="69329" y="35693"/>
                </a:lnTo>
                <a:lnTo>
                  <a:pt x="76699" y="33737"/>
                </a:lnTo>
                <a:lnTo>
                  <a:pt x="95049" y="28176"/>
                </a:lnTo>
                <a:lnTo>
                  <a:pt x="102736" y="24915"/>
                </a:lnTo>
                <a:lnTo>
                  <a:pt x="109131" y="21471"/>
                </a:lnTo>
                <a:lnTo>
                  <a:pt x="114665" y="17905"/>
                </a:lnTo>
                <a:lnTo>
                  <a:pt x="124703" y="14258"/>
                </a:lnTo>
                <a:lnTo>
                  <a:pt x="137746" y="10556"/>
                </a:lnTo>
                <a:lnTo>
                  <a:pt x="152791" y="6819"/>
                </a:lnTo>
                <a:lnTo>
                  <a:pt x="165361" y="4327"/>
                </a:lnTo>
                <a:lnTo>
                  <a:pt x="176281" y="2666"/>
                </a:lnTo>
                <a:lnTo>
                  <a:pt x="186100" y="1558"/>
                </a:lnTo>
                <a:lnTo>
                  <a:pt x="193917" y="820"/>
                </a:lnTo>
                <a:lnTo>
                  <a:pt x="200399" y="328"/>
                </a:lnTo>
                <a:lnTo>
                  <a:pt x="205988" y="0"/>
                </a:lnTo>
                <a:lnTo>
                  <a:pt x="210986" y="1051"/>
                </a:lnTo>
                <a:lnTo>
                  <a:pt x="215588" y="3022"/>
                </a:lnTo>
                <a:lnTo>
                  <a:pt x="228600" y="10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86"/>
          <p:cNvSpPr/>
          <p:nvPr/>
        </p:nvSpPr>
        <p:spPr>
          <a:xfrm>
            <a:off x="8115300" y="5006339"/>
            <a:ext cx="11430" cy="411481"/>
          </a:xfrm>
          <a:custGeom>
            <a:avLst/>
            <a:gdLst/>
            <a:ahLst/>
            <a:cxnLst/>
            <a:rect l="0" t="0" r="0" b="0"/>
            <a:pathLst>
              <a:path w="11430" h="411481">
                <a:moveTo>
                  <a:pt x="11429" y="0"/>
                </a:moveTo>
                <a:lnTo>
                  <a:pt x="11429" y="319574"/>
                </a:lnTo>
                <a:lnTo>
                  <a:pt x="10159" y="328620"/>
                </a:lnTo>
                <a:lnTo>
                  <a:pt x="8043" y="339730"/>
                </a:lnTo>
                <a:lnTo>
                  <a:pt x="5362" y="352216"/>
                </a:lnTo>
                <a:lnTo>
                  <a:pt x="3574" y="361811"/>
                </a:lnTo>
                <a:lnTo>
                  <a:pt x="2382" y="369478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87"/>
          <p:cNvSpPr/>
          <p:nvPr/>
        </p:nvSpPr>
        <p:spPr>
          <a:xfrm>
            <a:off x="8252459" y="4995566"/>
            <a:ext cx="331471" cy="307291"/>
          </a:xfrm>
          <a:custGeom>
            <a:avLst/>
            <a:gdLst/>
            <a:ahLst/>
            <a:cxnLst/>
            <a:rect l="0" t="0" r="0" b="0"/>
            <a:pathLst>
              <a:path w="331471" h="307291">
                <a:moveTo>
                  <a:pt x="0" y="90784"/>
                </a:moveTo>
                <a:lnTo>
                  <a:pt x="0" y="78648"/>
                </a:lnTo>
                <a:lnTo>
                  <a:pt x="1271" y="73803"/>
                </a:lnTo>
                <a:lnTo>
                  <a:pt x="6068" y="65033"/>
                </a:lnTo>
                <a:lnTo>
                  <a:pt x="9047" y="56902"/>
                </a:lnTo>
                <a:lnTo>
                  <a:pt x="9842" y="52956"/>
                </a:lnTo>
                <a:lnTo>
                  <a:pt x="14111" y="45185"/>
                </a:lnTo>
                <a:lnTo>
                  <a:pt x="17027" y="41334"/>
                </a:lnTo>
                <a:lnTo>
                  <a:pt x="20243" y="38767"/>
                </a:lnTo>
                <a:lnTo>
                  <a:pt x="23655" y="37056"/>
                </a:lnTo>
                <a:lnTo>
                  <a:pt x="32103" y="33885"/>
                </a:lnTo>
                <a:lnTo>
                  <a:pt x="37913" y="31261"/>
                </a:lnTo>
                <a:lnTo>
                  <a:pt x="44325" y="28242"/>
                </a:lnTo>
                <a:lnTo>
                  <a:pt x="49871" y="24959"/>
                </a:lnTo>
                <a:lnTo>
                  <a:pt x="59418" y="17925"/>
                </a:lnTo>
                <a:lnTo>
                  <a:pt x="67552" y="14271"/>
                </a:lnTo>
                <a:lnTo>
                  <a:pt x="78055" y="10565"/>
                </a:lnTo>
                <a:lnTo>
                  <a:pt x="90137" y="6824"/>
                </a:lnTo>
                <a:lnTo>
                  <a:pt x="102001" y="4331"/>
                </a:lnTo>
                <a:lnTo>
                  <a:pt x="113721" y="2668"/>
                </a:lnTo>
                <a:lnTo>
                  <a:pt x="134363" y="821"/>
                </a:lnTo>
                <a:lnTo>
                  <a:pt x="147770" y="0"/>
                </a:lnTo>
                <a:lnTo>
                  <a:pt x="153124" y="1051"/>
                </a:lnTo>
                <a:lnTo>
                  <a:pt x="162459" y="5606"/>
                </a:lnTo>
                <a:lnTo>
                  <a:pt x="174228" y="11864"/>
                </a:lnTo>
                <a:lnTo>
                  <a:pt x="180921" y="15310"/>
                </a:lnTo>
                <a:lnTo>
                  <a:pt x="185385" y="18878"/>
                </a:lnTo>
                <a:lnTo>
                  <a:pt x="188360" y="22526"/>
                </a:lnTo>
                <a:lnTo>
                  <a:pt x="190344" y="26229"/>
                </a:lnTo>
                <a:lnTo>
                  <a:pt x="192548" y="33729"/>
                </a:lnTo>
                <a:lnTo>
                  <a:pt x="193962" y="42825"/>
                </a:lnTo>
                <a:lnTo>
                  <a:pt x="194208" y="50468"/>
                </a:lnTo>
                <a:lnTo>
                  <a:pt x="194302" y="77941"/>
                </a:lnTo>
                <a:lnTo>
                  <a:pt x="193034" y="83492"/>
                </a:lnTo>
                <a:lnTo>
                  <a:pt x="188239" y="93046"/>
                </a:lnTo>
                <a:lnTo>
                  <a:pt x="185184" y="98642"/>
                </a:lnTo>
                <a:lnTo>
                  <a:pt x="178401" y="111633"/>
                </a:lnTo>
                <a:lnTo>
                  <a:pt x="173544" y="119923"/>
                </a:lnTo>
                <a:lnTo>
                  <a:pt x="161374" y="139294"/>
                </a:lnTo>
                <a:lnTo>
                  <a:pt x="155843" y="147254"/>
                </a:lnTo>
                <a:lnTo>
                  <a:pt x="150886" y="153830"/>
                </a:lnTo>
                <a:lnTo>
                  <a:pt x="146311" y="159485"/>
                </a:lnTo>
                <a:lnTo>
                  <a:pt x="140720" y="167064"/>
                </a:lnTo>
                <a:lnTo>
                  <a:pt x="127736" y="185646"/>
                </a:lnTo>
                <a:lnTo>
                  <a:pt x="106146" y="217527"/>
                </a:lnTo>
                <a:lnTo>
                  <a:pt x="98704" y="226080"/>
                </a:lnTo>
                <a:lnTo>
                  <a:pt x="91203" y="233051"/>
                </a:lnTo>
                <a:lnTo>
                  <a:pt x="83662" y="238968"/>
                </a:lnTo>
                <a:lnTo>
                  <a:pt x="74825" y="247993"/>
                </a:lnTo>
                <a:lnTo>
                  <a:pt x="65124" y="259090"/>
                </a:lnTo>
                <a:lnTo>
                  <a:pt x="40381" y="289129"/>
                </a:lnTo>
                <a:lnTo>
                  <a:pt x="38351" y="292864"/>
                </a:lnTo>
                <a:lnTo>
                  <a:pt x="36095" y="300401"/>
                </a:lnTo>
                <a:lnTo>
                  <a:pt x="36763" y="302918"/>
                </a:lnTo>
                <a:lnTo>
                  <a:pt x="38479" y="304597"/>
                </a:lnTo>
                <a:lnTo>
                  <a:pt x="44290" y="307290"/>
                </a:lnTo>
                <a:lnTo>
                  <a:pt x="48577" y="306241"/>
                </a:lnTo>
                <a:lnTo>
                  <a:pt x="55244" y="304272"/>
                </a:lnTo>
                <a:lnTo>
                  <a:pt x="63500" y="301689"/>
                </a:lnTo>
                <a:lnTo>
                  <a:pt x="70274" y="299967"/>
                </a:lnTo>
                <a:lnTo>
                  <a:pt x="76059" y="298819"/>
                </a:lnTo>
                <a:lnTo>
                  <a:pt x="81186" y="298054"/>
                </a:lnTo>
                <a:lnTo>
                  <a:pt x="90270" y="293817"/>
                </a:lnTo>
                <a:lnTo>
                  <a:pt x="94471" y="290909"/>
                </a:lnTo>
                <a:lnTo>
                  <a:pt x="99810" y="288971"/>
                </a:lnTo>
                <a:lnTo>
                  <a:pt x="105910" y="287678"/>
                </a:lnTo>
                <a:lnTo>
                  <a:pt x="112518" y="286816"/>
                </a:lnTo>
                <a:lnTo>
                  <a:pt x="123271" y="283702"/>
                </a:lnTo>
                <a:lnTo>
                  <a:pt x="136791" y="279086"/>
                </a:lnTo>
                <a:lnTo>
                  <a:pt x="152155" y="273468"/>
                </a:lnTo>
                <a:lnTo>
                  <a:pt x="163666" y="269723"/>
                </a:lnTo>
                <a:lnTo>
                  <a:pt x="172612" y="267227"/>
                </a:lnTo>
                <a:lnTo>
                  <a:pt x="179844" y="265562"/>
                </a:lnTo>
                <a:lnTo>
                  <a:pt x="188476" y="264452"/>
                </a:lnTo>
                <a:lnTo>
                  <a:pt x="198041" y="263713"/>
                </a:lnTo>
                <a:lnTo>
                  <a:pt x="208227" y="263220"/>
                </a:lnTo>
                <a:lnTo>
                  <a:pt x="218829" y="264161"/>
                </a:lnTo>
                <a:lnTo>
                  <a:pt x="229706" y="266058"/>
                </a:lnTo>
                <a:lnTo>
                  <a:pt x="240768" y="268593"/>
                </a:lnTo>
                <a:lnTo>
                  <a:pt x="250682" y="270283"/>
                </a:lnTo>
                <a:lnTo>
                  <a:pt x="259831" y="271410"/>
                </a:lnTo>
                <a:lnTo>
                  <a:pt x="268471" y="272161"/>
                </a:lnTo>
                <a:lnTo>
                  <a:pt x="276771" y="273932"/>
                </a:lnTo>
                <a:lnTo>
                  <a:pt x="284844" y="276382"/>
                </a:lnTo>
                <a:lnTo>
                  <a:pt x="292765" y="279286"/>
                </a:lnTo>
                <a:lnTo>
                  <a:pt x="299317" y="281222"/>
                </a:lnTo>
                <a:lnTo>
                  <a:pt x="304955" y="282512"/>
                </a:lnTo>
                <a:lnTo>
                  <a:pt x="309984" y="283373"/>
                </a:lnTo>
                <a:lnTo>
                  <a:pt x="318958" y="287715"/>
                </a:lnTo>
                <a:lnTo>
                  <a:pt x="331470" y="296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Addition Postulate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Arc Addition Postulate: </a:t>
            </a:r>
            <a:r>
              <a:rPr lang="en-US"/>
              <a:t>The measure of the arc formed by two adjacent arcs is the sum of the measures of the two arcs.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3435350"/>
            <a:ext cx="28194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48"/>
          <p:cNvSpPr/>
          <p:nvPr/>
        </p:nvSpPr>
        <p:spPr>
          <a:xfrm>
            <a:off x="4857750" y="3691889"/>
            <a:ext cx="22856" cy="662941"/>
          </a:xfrm>
          <a:custGeom>
            <a:avLst/>
            <a:gdLst/>
            <a:ahLst/>
            <a:cxnLst/>
            <a:rect l="0" t="0" r="0" b="0"/>
            <a:pathLst>
              <a:path w="22856" h="662941">
                <a:moveTo>
                  <a:pt x="0" y="0"/>
                </a:moveTo>
                <a:lnTo>
                  <a:pt x="0" y="23095"/>
                </a:lnTo>
                <a:lnTo>
                  <a:pt x="1270" y="31907"/>
                </a:lnTo>
                <a:lnTo>
                  <a:pt x="3386" y="42862"/>
                </a:lnTo>
                <a:lnTo>
                  <a:pt x="6067" y="55245"/>
                </a:lnTo>
                <a:lnTo>
                  <a:pt x="7855" y="66040"/>
                </a:lnTo>
                <a:lnTo>
                  <a:pt x="9046" y="75777"/>
                </a:lnTo>
                <a:lnTo>
                  <a:pt x="9841" y="84808"/>
                </a:lnTo>
                <a:lnTo>
                  <a:pt x="10371" y="94639"/>
                </a:lnTo>
                <a:lnTo>
                  <a:pt x="10959" y="115722"/>
                </a:lnTo>
                <a:lnTo>
                  <a:pt x="12386" y="134298"/>
                </a:lnTo>
                <a:lnTo>
                  <a:pt x="19192" y="207433"/>
                </a:lnTo>
                <a:lnTo>
                  <a:pt x="20414" y="225918"/>
                </a:lnTo>
                <a:lnTo>
                  <a:pt x="21230" y="242053"/>
                </a:lnTo>
                <a:lnTo>
                  <a:pt x="22135" y="273526"/>
                </a:lnTo>
                <a:lnTo>
                  <a:pt x="22796" y="366804"/>
                </a:lnTo>
                <a:lnTo>
                  <a:pt x="22855" y="478114"/>
                </a:lnTo>
                <a:lnTo>
                  <a:pt x="21587" y="494003"/>
                </a:lnTo>
                <a:lnTo>
                  <a:pt x="19471" y="512216"/>
                </a:lnTo>
                <a:lnTo>
                  <a:pt x="16791" y="531977"/>
                </a:lnTo>
                <a:lnTo>
                  <a:pt x="15004" y="547692"/>
                </a:lnTo>
                <a:lnTo>
                  <a:pt x="13812" y="560708"/>
                </a:lnTo>
                <a:lnTo>
                  <a:pt x="13018" y="571925"/>
                </a:lnTo>
                <a:lnTo>
                  <a:pt x="12489" y="585754"/>
                </a:lnTo>
                <a:lnTo>
                  <a:pt x="11429" y="6629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9"/>
          <p:cNvSpPr/>
          <p:nvPr/>
        </p:nvSpPr>
        <p:spPr>
          <a:xfrm>
            <a:off x="5029200" y="3704028"/>
            <a:ext cx="376844" cy="582117"/>
          </a:xfrm>
          <a:custGeom>
            <a:avLst/>
            <a:gdLst/>
            <a:ahLst/>
            <a:cxnLst/>
            <a:rect l="0" t="0" r="0" b="0"/>
            <a:pathLst>
              <a:path w="376844" h="582117">
                <a:moveTo>
                  <a:pt x="0" y="67872"/>
                </a:moveTo>
                <a:lnTo>
                  <a:pt x="65871" y="34936"/>
                </a:lnTo>
                <a:lnTo>
                  <a:pt x="78204" y="29404"/>
                </a:lnTo>
                <a:lnTo>
                  <a:pt x="90236" y="24447"/>
                </a:lnTo>
                <a:lnTo>
                  <a:pt x="102067" y="19872"/>
                </a:lnTo>
                <a:lnTo>
                  <a:pt x="117574" y="15551"/>
                </a:lnTo>
                <a:lnTo>
                  <a:pt x="135533" y="11402"/>
                </a:lnTo>
                <a:lnTo>
                  <a:pt x="155125" y="7365"/>
                </a:lnTo>
                <a:lnTo>
                  <a:pt x="170727" y="4674"/>
                </a:lnTo>
                <a:lnTo>
                  <a:pt x="183667" y="2880"/>
                </a:lnTo>
                <a:lnTo>
                  <a:pt x="194835" y="1684"/>
                </a:lnTo>
                <a:lnTo>
                  <a:pt x="204820" y="886"/>
                </a:lnTo>
                <a:lnTo>
                  <a:pt x="214017" y="355"/>
                </a:lnTo>
                <a:lnTo>
                  <a:pt x="222687" y="0"/>
                </a:lnTo>
                <a:lnTo>
                  <a:pt x="233548" y="1034"/>
                </a:lnTo>
                <a:lnTo>
                  <a:pt x="245869" y="2993"/>
                </a:lnTo>
                <a:lnTo>
                  <a:pt x="259162" y="5569"/>
                </a:lnTo>
                <a:lnTo>
                  <a:pt x="269295" y="8557"/>
                </a:lnTo>
                <a:lnTo>
                  <a:pt x="277320" y="11818"/>
                </a:lnTo>
                <a:lnTo>
                  <a:pt x="283940" y="15263"/>
                </a:lnTo>
                <a:lnTo>
                  <a:pt x="288353" y="18829"/>
                </a:lnTo>
                <a:lnTo>
                  <a:pt x="291295" y="22477"/>
                </a:lnTo>
                <a:lnTo>
                  <a:pt x="293257" y="26178"/>
                </a:lnTo>
                <a:lnTo>
                  <a:pt x="295436" y="37064"/>
                </a:lnTo>
                <a:lnTo>
                  <a:pt x="296017" y="43523"/>
                </a:lnTo>
                <a:lnTo>
                  <a:pt x="293276" y="57474"/>
                </a:lnTo>
                <a:lnTo>
                  <a:pt x="286555" y="73410"/>
                </a:lnTo>
                <a:lnTo>
                  <a:pt x="281206" y="82994"/>
                </a:lnTo>
                <a:lnTo>
                  <a:pt x="275101" y="93193"/>
                </a:lnTo>
                <a:lnTo>
                  <a:pt x="267220" y="103803"/>
                </a:lnTo>
                <a:lnTo>
                  <a:pt x="258157" y="114686"/>
                </a:lnTo>
                <a:lnTo>
                  <a:pt x="248304" y="125751"/>
                </a:lnTo>
                <a:lnTo>
                  <a:pt x="204099" y="177731"/>
                </a:lnTo>
                <a:lnTo>
                  <a:pt x="186866" y="195721"/>
                </a:lnTo>
                <a:lnTo>
                  <a:pt x="169027" y="212795"/>
                </a:lnTo>
                <a:lnTo>
                  <a:pt x="136083" y="242772"/>
                </a:lnTo>
                <a:lnTo>
                  <a:pt x="112974" y="264562"/>
                </a:lnTo>
                <a:lnTo>
                  <a:pt x="101986" y="272658"/>
                </a:lnTo>
                <a:lnTo>
                  <a:pt x="90851" y="279326"/>
                </a:lnTo>
                <a:lnTo>
                  <a:pt x="79617" y="285041"/>
                </a:lnTo>
                <a:lnTo>
                  <a:pt x="73398" y="287581"/>
                </a:lnTo>
                <a:lnTo>
                  <a:pt x="70522" y="288005"/>
                </a:lnTo>
                <a:lnTo>
                  <a:pt x="69874" y="287017"/>
                </a:lnTo>
                <a:lnTo>
                  <a:pt x="70713" y="285088"/>
                </a:lnTo>
                <a:lnTo>
                  <a:pt x="75031" y="279559"/>
                </a:lnTo>
                <a:lnTo>
                  <a:pt x="84570" y="272868"/>
                </a:lnTo>
                <a:lnTo>
                  <a:pt x="90670" y="269306"/>
                </a:lnTo>
                <a:lnTo>
                  <a:pt x="97277" y="265661"/>
                </a:lnTo>
                <a:lnTo>
                  <a:pt x="111390" y="258225"/>
                </a:lnTo>
                <a:lnTo>
                  <a:pt x="122520" y="253194"/>
                </a:lnTo>
                <a:lnTo>
                  <a:pt x="151820" y="240830"/>
                </a:lnTo>
                <a:lnTo>
                  <a:pt x="165983" y="236517"/>
                </a:lnTo>
                <a:lnTo>
                  <a:pt x="179235" y="233642"/>
                </a:lnTo>
                <a:lnTo>
                  <a:pt x="191880" y="231725"/>
                </a:lnTo>
                <a:lnTo>
                  <a:pt x="204120" y="229177"/>
                </a:lnTo>
                <a:lnTo>
                  <a:pt x="216090" y="226209"/>
                </a:lnTo>
                <a:lnTo>
                  <a:pt x="227880" y="222959"/>
                </a:lnTo>
                <a:lnTo>
                  <a:pt x="238280" y="222064"/>
                </a:lnTo>
                <a:lnTo>
                  <a:pt x="247753" y="222736"/>
                </a:lnTo>
                <a:lnTo>
                  <a:pt x="256609" y="224455"/>
                </a:lnTo>
                <a:lnTo>
                  <a:pt x="265052" y="225600"/>
                </a:lnTo>
                <a:lnTo>
                  <a:pt x="273222" y="226364"/>
                </a:lnTo>
                <a:lnTo>
                  <a:pt x="281207" y="226873"/>
                </a:lnTo>
                <a:lnTo>
                  <a:pt x="290341" y="228483"/>
                </a:lnTo>
                <a:lnTo>
                  <a:pt x="300241" y="230826"/>
                </a:lnTo>
                <a:lnTo>
                  <a:pt x="310650" y="233658"/>
                </a:lnTo>
                <a:lnTo>
                  <a:pt x="318860" y="236815"/>
                </a:lnTo>
                <a:lnTo>
                  <a:pt x="325603" y="240191"/>
                </a:lnTo>
                <a:lnTo>
                  <a:pt x="336482" y="247328"/>
                </a:lnTo>
                <a:lnTo>
                  <a:pt x="345551" y="254733"/>
                </a:lnTo>
                <a:lnTo>
                  <a:pt x="357201" y="265644"/>
                </a:lnTo>
                <a:lnTo>
                  <a:pt x="363864" y="272110"/>
                </a:lnTo>
                <a:lnTo>
                  <a:pt x="368306" y="278961"/>
                </a:lnTo>
                <a:lnTo>
                  <a:pt x="373241" y="293345"/>
                </a:lnTo>
                <a:lnTo>
                  <a:pt x="375435" y="308206"/>
                </a:lnTo>
                <a:lnTo>
                  <a:pt x="376409" y="323276"/>
                </a:lnTo>
                <a:lnTo>
                  <a:pt x="376843" y="338442"/>
                </a:lnTo>
                <a:lnTo>
                  <a:pt x="375689" y="347312"/>
                </a:lnTo>
                <a:lnTo>
                  <a:pt x="373649" y="357035"/>
                </a:lnTo>
                <a:lnTo>
                  <a:pt x="371019" y="367327"/>
                </a:lnTo>
                <a:lnTo>
                  <a:pt x="366726" y="376728"/>
                </a:lnTo>
                <a:lnTo>
                  <a:pt x="355182" y="393948"/>
                </a:lnTo>
                <a:lnTo>
                  <a:pt x="349818" y="403366"/>
                </a:lnTo>
                <a:lnTo>
                  <a:pt x="344972" y="413455"/>
                </a:lnTo>
                <a:lnTo>
                  <a:pt x="340471" y="423990"/>
                </a:lnTo>
                <a:lnTo>
                  <a:pt x="334931" y="433554"/>
                </a:lnTo>
                <a:lnTo>
                  <a:pt x="328697" y="442470"/>
                </a:lnTo>
                <a:lnTo>
                  <a:pt x="322001" y="450954"/>
                </a:lnTo>
                <a:lnTo>
                  <a:pt x="314997" y="460419"/>
                </a:lnTo>
                <a:lnTo>
                  <a:pt x="300442" y="481097"/>
                </a:lnTo>
                <a:lnTo>
                  <a:pt x="291734" y="490676"/>
                </a:lnTo>
                <a:lnTo>
                  <a:pt x="282119" y="499601"/>
                </a:lnTo>
                <a:lnTo>
                  <a:pt x="271900" y="508091"/>
                </a:lnTo>
                <a:lnTo>
                  <a:pt x="262546" y="516291"/>
                </a:lnTo>
                <a:lnTo>
                  <a:pt x="253771" y="524298"/>
                </a:lnTo>
                <a:lnTo>
                  <a:pt x="245380" y="532176"/>
                </a:lnTo>
                <a:lnTo>
                  <a:pt x="237247" y="538697"/>
                </a:lnTo>
                <a:lnTo>
                  <a:pt x="229284" y="544316"/>
                </a:lnTo>
                <a:lnTo>
                  <a:pt x="221436" y="549331"/>
                </a:lnTo>
                <a:lnTo>
                  <a:pt x="211124" y="555214"/>
                </a:lnTo>
                <a:lnTo>
                  <a:pt x="186119" y="568525"/>
                </a:lnTo>
                <a:lnTo>
                  <a:pt x="174880" y="573090"/>
                </a:lnTo>
                <a:lnTo>
                  <a:pt x="164846" y="576134"/>
                </a:lnTo>
                <a:lnTo>
                  <a:pt x="155618" y="578163"/>
                </a:lnTo>
                <a:lnTo>
                  <a:pt x="148195" y="579516"/>
                </a:lnTo>
                <a:lnTo>
                  <a:pt x="136561" y="581019"/>
                </a:lnTo>
                <a:lnTo>
                  <a:pt x="127157" y="581687"/>
                </a:lnTo>
                <a:lnTo>
                  <a:pt x="117474" y="581984"/>
                </a:lnTo>
                <a:lnTo>
                  <a:pt x="104704" y="582116"/>
                </a:lnTo>
                <a:lnTo>
                  <a:pt x="99012" y="580881"/>
                </a:lnTo>
                <a:lnTo>
                  <a:pt x="89302" y="576122"/>
                </a:lnTo>
                <a:lnTo>
                  <a:pt x="86204" y="573076"/>
                </a:lnTo>
                <a:lnTo>
                  <a:pt x="84139" y="569774"/>
                </a:lnTo>
                <a:lnTo>
                  <a:pt x="82763" y="566303"/>
                </a:lnTo>
                <a:lnTo>
                  <a:pt x="80575" y="563989"/>
                </a:lnTo>
                <a:lnTo>
                  <a:pt x="77846" y="562447"/>
                </a:lnTo>
                <a:lnTo>
                  <a:pt x="74758" y="561419"/>
                </a:lnTo>
                <a:lnTo>
                  <a:pt x="71428" y="558193"/>
                </a:lnTo>
                <a:lnTo>
                  <a:pt x="67939" y="553502"/>
                </a:lnTo>
                <a:lnTo>
                  <a:pt x="57150" y="5365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0"/>
          <p:cNvSpPr/>
          <p:nvPr/>
        </p:nvSpPr>
        <p:spPr>
          <a:xfrm>
            <a:off x="5520841" y="3670618"/>
            <a:ext cx="353935" cy="569812"/>
          </a:xfrm>
          <a:custGeom>
            <a:avLst/>
            <a:gdLst/>
            <a:ahLst/>
            <a:cxnLst/>
            <a:rect l="0" t="0" r="0" b="0"/>
            <a:pathLst>
              <a:path w="353935" h="569812">
                <a:moveTo>
                  <a:pt x="11279" y="9841"/>
                </a:moveTo>
                <a:lnTo>
                  <a:pt x="62779" y="9841"/>
                </a:lnTo>
                <a:lnTo>
                  <a:pt x="76092" y="8571"/>
                </a:lnTo>
                <a:lnTo>
                  <a:pt x="92588" y="6455"/>
                </a:lnTo>
                <a:lnTo>
                  <a:pt x="111205" y="3774"/>
                </a:lnTo>
                <a:lnTo>
                  <a:pt x="135046" y="1986"/>
                </a:lnTo>
                <a:lnTo>
                  <a:pt x="162370" y="795"/>
                </a:lnTo>
                <a:lnTo>
                  <a:pt x="192016" y="0"/>
                </a:lnTo>
                <a:lnTo>
                  <a:pt x="216861" y="740"/>
                </a:lnTo>
                <a:lnTo>
                  <a:pt x="238503" y="2504"/>
                </a:lnTo>
                <a:lnTo>
                  <a:pt x="258012" y="4950"/>
                </a:lnTo>
                <a:lnTo>
                  <a:pt x="272287" y="7850"/>
                </a:lnTo>
                <a:lnTo>
                  <a:pt x="283074" y="11054"/>
                </a:lnTo>
                <a:lnTo>
                  <a:pt x="291536" y="14460"/>
                </a:lnTo>
                <a:lnTo>
                  <a:pt x="299717" y="18000"/>
                </a:lnTo>
                <a:lnTo>
                  <a:pt x="315580" y="25321"/>
                </a:lnTo>
                <a:lnTo>
                  <a:pt x="319556" y="27781"/>
                </a:lnTo>
                <a:lnTo>
                  <a:pt x="320937" y="29421"/>
                </a:lnTo>
                <a:lnTo>
                  <a:pt x="320588" y="30515"/>
                </a:lnTo>
                <a:lnTo>
                  <a:pt x="319085" y="31244"/>
                </a:lnTo>
                <a:lnTo>
                  <a:pt x="309632" y="33540"/>
                </a:lnTo>
                <a:lnTo>
                  <a:pt x="304161" y="35800"/>
                </a:lnTo>
                <a:lnTo>
                  <a:pt x="297973" y="38577"/>
                </a:lnTo>
                <a:lnTo>
                  <a:pt x="291308" y="40429"/>
                </a:lnTo>
                <a:lnTo>
                  <a:pt x="284325" y="41663"/>
                </a:lnTo>
                <a:lnTo>
                  <a:pt x="277129" y="42486"/>
                </a:lnTo>
                <a:lnTo>
                  <a:pt x="268523" y="43034"/>
                </a:lnTo>
                <a:lnTo>
                  <a:pt x="258974" y="43400"/>
                </a:lnTo>
                <a:lnTo>
                  <a:pt x="227333" y="43915"/>
                </a:lnTo>
                <a:lnTo>
                  <a:pt x="164282" y="44119"/>
                </a:lnTo>
                <a:lnTo>
                  <a:pt x="148841" y="41583"/>
                </a:lnTo>
                <a:lnTo>
                  <a:pt x="128387" y="37352"/>
                </a:lnTo>
                <a:lnTo>
                  <a:pt x="104591" y="31992"/>
                </a:lnTo>
                <a:lnTo>
                  <a:pt x="84917" y="27148"/>
                </a:lnTo>
                <a:lnTo>
                  <a:pt x="67991" y="22649"/>
                </a:lnTo>
                <a:lnTo>
                  <a:pt x="52897" y="18380"/>
                </a:lnTo>
                <a:lnTo>
                  <a:pt x="40294" y="15534"/>
                </a:lnTo>
                <a:lnTo>
                  <a:pt x="29352" y="13636"/>
                </a:lnTo>
                <a:lnTo>
                  <a:pt x="19518" y="12371"/>
                </a:lnTo>
                <a:lnTo>
                  <a:pt x="12961" y="12798"/>
                </a:lnTo>
                <a:lnTo>
                  <a:pt x="8590" y="14353"/>
                </a:lnTo>
                <a:lnTo>
                  <a:pt x="5677" y="16659"/>
                </a:lnTo>
                <a:lnTo>
                  <a:pt x="3734" y="25816"/>
                </a:lnTo>
                <a:lnTo>
                  <a:pt x="2439" y="39541"/>
                </a:lnTo>
                <a:lnTo>
                  <a:pt x="616" y="78331"/>
                </a:lnTo>
                <a:lnTo>
                  <a:pt x="190" y="93622"/>
                </a:lnTo>
                <a:lnTo>
                  <a:pt x="0" y="108883"/>
                </a:lnTo>
                <a:lnTo>
                  <a:pt x="1220" y="119050"/>
                </a:lnTo>
                <a:lnTo>
                  <a:pt x="3303" y="130907"/>
                </a:lnTo>
                <a:lnTo>
                  <a:pt x="5961" y="143892"/>
                </a:lnTo>
                <a:lnTo>
                  <a:pt x="7734" y="153818"/>
                </a:lnTo>
                <a:lnTo>
                  <a:pt x="9703" y="168234"/>
                </a:lnTo>
                <a:lnTo>
                  <a:pt x="13965" y="185648"/>
                </a:lnTo>
                <a:lnTo>
                  <a:pt x="16879" y="195626"/>
                </a:lnTo>
                <a:lnTo>
                  <a:pt x="23505" y="210099"/>
                </a:lnTo>
                <a:lnTo>
                  <a:pt x="27049" y="215737"/>
                </a:lnTo>
                <a:lnTo>
                  <a:pt x="30682" y="219495"/>
                </a:lnTo>
                <a:lnTo>
                  <a:pt x="34374" y="222000"/>
                </a:lnTo>
                <a:lnTo>
                  <a:pt x="41864" y="224784"/>
                </a:lnTo>
                <a:lnTo>
                  <a:pt x="51950" y="226351"/>
                </a:lnTo>
                <a:lnTo>
                  <a:pt x="62401" y="226925"/>
                </a:lnTo>
                <a:lnTo>
                  <a:pt x="78778" y="226986"/>
                </a:lnTo>
                <a:lnTo>
                  <a:pt x="84218" y="225724"/>
                </a:lnTo>
                <a:lnTo>
                  <a:pt x="93650" y="220936"/>
                </a:lnTo>
                <a:lnTo>
                  <a:pt x="99212" y="217881"/>
                </a:lnTo>
                <a:lnTo>
                  <a:pt x="112167" y="211100"/>
                </a:lnTo>
                <a:lnTo>
                  <a:pt x="124257" y="207514"/>
                </a:lnTo>
                <a:lnTo>
                  <a:pt x="139938" y="203853"/>
                </a:lnTo>
                <a:lnTo>
                  <a:pt x="158011" y="200143"/>
                </a:lnTo>
                <a:lnTo>
                  <a:pt x="172601" y="197669"/>
                </a:lnTo>
                <a:lnTo>
                  <a:pt x="184866" y="196020"/>
                </a:lnTo>
                <a:lnTo>
                  <a:pt x="195584" y="194920"/>
                </a:lnTo>
                <a:lnTo>
                  <a:pt x="209079" y="195458"/>
                </a:lnTo>
                <a:lnTo>
                  <a:pt x="224426" y="197085"/>
                </a:lnTo>
                <a:lnTo>
                  <a:pt x="241006" y="199441"/>
                </a:lnTo>
                <a:lnTo>
                  <a:pt x="253330" y="202281"/>
                </a:lnTo>
                <a:lnTo>
                  <a:pt x="262817" y="205445"/>
                </a:lnTo>
                <a:lnTo>
                  <a:pt x="270411" y="208823"/>
                </a:lnTo>
                <a:lnTo>
                  <a:pt x="285622" y="215964"/>
                </a:lnTo>
                <a:lnTo>
                  <a:pt x="293234" y="219647"/>
                </a:lnTo>
                <a:lnTo>
                  <a:pt x="299579" y="224642"/>
                </a:lnTo>
                <a:lnTo>
                  <a:pt x="310016" y="236965"/>
                </a:lnTo>
                <a:lnTo>
                  <a:pt x="315846" y="243807"/>
                </a:lnTo>
                <a:lnTo>
                  <a:pt x="322274" y="250908"/>
                </a:lnTo>
                <a:lnTo>
                  <a:pt x="329099" y="258183"/>
                </a:lnTo>
                <a:lnTo>
                  <a:pt x="340069" y="273039"/>
                </a:lnTo>
                <a:lnTo>
                  <a:pt x="344772" y="280556"/>
                </a:lnTo>
                <a:lnTo>
                  <a:pt x="349998" y="295682"/>
                </a:lnTo>
                <a:lnTo>
                  <a:pt x="352321" y="312142"/>
                </a:lnTo>
                <a:lnTo>
                  <a:pt x="352940" y="321865"/>
                </a:lnTo>
                <a:lnTo>
                  <a:pt x="353353" y="332157"/>
                </a:lnTo>
                <a:lnTo>
                  <a:pt x="353812" y="357140"/>
                </a:lnTo>
                <a:lnTo>
                  <a:pt x="353934" y="370913"/>
                </a:lnTo>
                <a:lnTo>
                  <a:pt x="352746" y="383906"/>
                </a:lnTo>
                <a:lnTo>
                  <a:pt x="350683" y="396378"/>
                </a:lnTo>
                <a:lnTo>
                  <a:pt x="348038" y="408502"/>
                </a:lnTo>
                <a:lnTo>
                  <a:pt x="343735" y="420395"/>
                </a:lnTo>
                <a:lnTo>
                  <a:pt x="338326" y="432134"/>
                </a:lnTo>
                <a:lnTo>
                  <a:pt x="317463" y="472282"/>
                </a:lnTo>
                <a:lnTo>
                  <a:pt x="305059" y="496816"/>
                </a:lnTo>
                <a:lnTo>
                  <a:pt x="297211" y="509062"/>
                </a:lnTo>
                <a:lnTo>
                  <a:pt x="293340" y="514105"/>
                </a:lnTo>
                <a:lnTo>
                  <a:pt x="288219" y="518737"/>
                </a:lnTo>
                <a:lnTo>
                  <a:pt x="282266" y="523095"/>
                </a:lnTo>
                <a:lnTo>
                  <a:pt x="275757" y="527270"/>
                </a:lnTo>
                <a:lnTo>
                  <a:pt x="265138" y="535296"/>
                </a:lnTo>
                <a:lnTo>
                  <a:pt x="260528" y="539215"/>
                </a:lnTo>
                <a:lnTo>
                  <a:pt x="253645" y="544367"/>
                </a:lnTo>
                <a:lnTo>
                  <a:pt x="235837" y="556865"/>
                </a:lnTo>
                <a:lnTo>
                  <a:pt x="227024" y="561214"/>
                </a:lnTo>
                <a:lnTo>
                  <a:pt x="218609" y="564113"/>
                </a:lnTo>
                <a:lnTo>
                  <a:pt x="210459" y="566046"/>
                </a:lnTo>
                <a:lnTo>
                  <a:pt x="203756" y="567334"/>
                </a:lnTo>
                <a:lnTo>
                  <a:pt x="192920" y="568766"/>
                </a:lnTo>
                <a:lnTo>
                  <a:pt x="183872" y="569403"/>
                </a:lnTo>
                <a:lnTo>
                  <a:pt x="175617" y="569685"/>
                </a:lnTo>
                <a:lnTo>
                  <a:pt x="167714" y="569811"/>
                </a:lnTo>
                <a:lnTo>
                  <a:pt x="163829" y="568574"/>
                </a:lnTo>
                <a:lnTo>
                  <a:pt x="156125" y="563814"/>
                </a:lnTo>
                <a:lnTo>
                  <a:pt x="148469" y="560851"/>
                </a:lnTo>
                <a:lnTo>
                  <a:pt x="137009" y="5584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1"/>
          <p:cNvSpPr/>
          <p:nvPr/>
        </p:nvSpPr>
        <p:spPr>
          <a:xfrm>
            <a:off x="6035040" y="3920489"/>
            <a:ext cx="480061" cy="45582"/>
          </a:xfrm>
          <a:custGeom>
            <a:avLst/>
            <a:gdLst/>
            <a:ahLst/>
            <a:cxnLst/>
            <a:rect l="0" t="0" r="0" b="0"/>
            <a:pathLst>
              <a:path w="480061" h="45582">
                <a:moveTo>
                  <a:pt x="0" y="34290"/>
                </a:moveTo>
                <a:lnTo>
                  <a:pt x="18203" y="40358"/>
                </a:lnTo>
                <a:lnTo>
                  <a:pt x="28645" y="42146"/>
                </a:lnTo>
                <a:lnTo>
                  <a:pt x="40687" y="43337"/>
                </a:lnTo>
                <a:lnTo>
                  <a:pt x="65072" y="44661"/>
                </a:lnTo>
                <a:lnTo>
                  <a:pt x="84377" y="45250"/>
                </a:lnTo>
                <a:lnTo>
                  <a:pt x="121662" y="45581"/>
                </a:lnTo>
                <a:lnTo>
                  <a:pt x="134448" y="44358"/>
                </a:lnTo>
                <a:lnTo>
                  <a:pt x="146782" y="42272"/>
                </a:lnTo>
                <a:lnTo>
                  <a:pt x="158815" y="39611"/>
                </a:lnTo>
                <a:lnTo>
                  <a:pt x="189696" y="35298"/>
                </a:lnTo>
                <a:lnTo>
                  <a:pt x="324599" y="18361"/>
                </a:lnTo>
                <a:lnTo>
                  <a:pt x="356099" y="13511"/>
                </a:lnTo>
                <a:lnTo>
                  <a:pt x="382179" y="9007"/>
                </a:lnTo>
                <a:lnTo>
                  <a:pt x="402106" y="6005"/>
                </a:lnTo>
                <a:lnTo>
                  <a:pt x="417930" y="4004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2"/>
          <p:cNvSpPr/>
          <p:nvPr/>
        </p:nvSpPr>
        <p:spPr>
          <a:xfrm>
            <a:off x="6263639" y="3794759"/>
            <a:ext cx="68582" cy="434342"/>
          </a:xfrm>
          <a:custGeom>
            <a:avLst/>
            <a:gdLst/>
            <a:ahLst/>
            <a:cxnLst/>
            <a:rect l="0" t="0" r="0" b="0"/>
            <a:pathLst>
              <a:path w="68582" h="434342">
                <a:moveTo>
                  <a:pt x="0" y="0"/>
                </a:moveTo>
                <a:lnTo>
                  <a:pt x="6069" y="18204"/>
                </a:lnTo>
                <a:lnTo>
                  <a:pt x="15821" y="54234"/>
                </a:lnTo>
                <a:lnTo>
                  <a:pt x="21977" y="78066"/>
                </a:lnTo>
                <a:lnTo>
                  <a:pt x="32205" y="121480"/>
                </a:lnTo>
                <a:lnTo>
                  <a:pt x="36710" y="141946"/>
                </a:lnTo>
                <a:lnTo>
                  <a:pt x="40983" y="159401"/>
                </a:lnTo>
                <a:lnTo>
                  <a:pt x="45102" y="174847"/>
                </a:lnTo>
                <a:lnTo>
                  <a:pt x="49119" y="188955"/>
                </a:lnTo>
                <a:lnTo>
                  <a:pt x="51796" y="202170"/>
                </a:lnTo>
                <a:lnTo>
                  <a:pt x="53581" y="214790"/>
                </a:lnTo>
                <a:lnTo>
                  <a:pt x="54771" y="227014"/>
                </a:lnTo>
                <a:lnTo>
                  <a:pt x="55564" y="237703"/>
                </a:lnTo>
                <a:lnTo>
                  <a:pt x="56093" y="247369"/>
                </a:lnTo>
                <a:lnTo>
                  <a:pt x="56445" y="256353"/>
                </a:lnTo>
                <a:lnTo>
                  <a:pt x="56837" y="276495"/>
                </a:lnTo>
                <a:lnTo>
                  <a:pt x="56942" y="287200"/>
                </a:lnTo>
                <a:lnTo>
                  <a:pt x="58281" y="296877"/>
                </a:lnTo>
                <a:lnTo>
                  <a:pt x="60445" y="305868"/>
                </a:lnTo>
                <a:lnTo>
                  <a:pt x="63156" y="314402"/>
                </a:lnTo>
                <a:lnTo>
                  <a:pt x="64965" y="330252"/>
                </a:lnTo>
                <a:lnTo>
                  <a:pt x="66170" y="350978"/>
                </a:lnTo>
                <a:lnTo>
                  <a:pt x="68581" y="434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3"/>
          <p:cNvSpPr/>
          <p:nvPr/>
        </p:nvSpPr>
        <p:spPr>
          <a:xfrm>
            <a:off x="6561101" y="3657757"/>
            <a:ext cx="285469" cy="605633"/>
          </a:xfrm>
          <a:custGeom>
            <a:avLst/>
            <a:gdLst/>
            <a:ahLst/>
            <a:cxnLst/>
            <a:rect l="0" t="0" r="0" b="0"/>
            <a:pathLst>
              <a:path w="285469" h="605633">
                <a:moveTo>
                  <a:pt x="285468" y="91282"/>
                </a:moveTo>
                <a:lnTo>
                  <a:pt x="285468" y="45850"/>
                </a:lnTo>
                <a:lnTo>
                  <a:pt x="284199" y="40674"/>
                </a:lnTo>
                <a:lnTo>
                  <a:pt x="279401" y="31537"/>
                </a:lnTo>
                <a:lnTo>
                  <a:pt x="273036" y="23242"/>
                </a:lnTo>
                <a:lnTo>
                  <a:pt x="269560" y="19252"/>
                </a:lnTo>
                <a:lnTo>
                  <a:pt x="265972" y="16592"/>
                </a:lnTo>
                <a:lnTo>
                  <a:pt x="258601" y="13637"/>
                </a:lnTo>
                <a:lnTo>
                  <a:pt x="251090" y="8937"/>
                </a:lnTo>
                <a:lnTo>
                  <a:pt x="247310" y="5905"/>
                </a:lnTo>
                <a:lnTo>
                  <a:pt x="243519" y="3885"/>
                </a:lnTo>
                <a:lnTo>
                  <a:pt x="235922" y="1639"/>
                </a:lnTo>
                <a:lnTo>
                  <a:pt x="230847" y="1040"/>
                </a:lnTo>
                <a:lnTo>
                  <a:pt x="224925" y="641"/>
                </a:lnTo>
                <a:lnTo>
                  <a:pt x="218436" y="375"/>
                </a:lnTo>
                <a:lnTo>
                  <a:pt x="191100" y="0"/>
                </a:lnTo>
                <a:lnTo>
                  <a:pt x="183187" y="1218"/>
                </a:lnTo>
                <a:lnTo>
                  <a:pt x="176641" y="3299"/>
                </a:lnTo>
                <a:lnTo>
                  <a:pt x="164710" y="8999"/>
                </a:lnTo>
                <a:lnTo>
                  <a:pt x="150942" y="15765"/>
                </a:lnTo>
                <a:lnTo>
                  <a:pt x="142444" y="20618"/>
                </a:lnTo>
                <a:lnTo>
                  <a:pt x="132969" y="26392"/>
                </a:lnTo>
                <a:lnTo>
                  <a:pt x="122842" y="32782"/>
                </a:lnTo>
                <a:lnTo>
                  <a:pt x="113551" y="39582"/>
                </a:lnTo>
                <a:lnTo>
                  <a:pt x="104816" y="46656"/>
                </a:lnTo>
                <a:lnTo>
                  <a:pt x="96454" y="53911"/>
                </a:lnTo>
                <a:lnTo>
                  <a:pt x="89609" y="61288"/>
                </a:lnTo>
                <a:lnTo>
                  <a:pt x="83775" y="68746"/>
                </a:lnTo>
                <a:lnTo>
                  <a:pt x="78616" y="76258"/>
                </a:lnTo>
                <a:lnTo>
                  <a:pt x="73907" y="83807"/>
                </a:lnTo>
                <a:lnTo>
                  <a:pt x="65288" y="98966"/>
                </a:lnTo>
                <a:lnTo>
                  <a:pt x="57224" y="114171"/>
                </a:lnTo>
                <a:lnTo>
                  <a:pt x="10538" y="206849"/>
                </a:lnTo>
                <a:lnTo>
                  <a:pt x="4526" y="225619"/>
                </a:lnTo>
                <a:lnTo>
                  <a:pt x="1855" y="242427"/>
                </a:lnTo>
                <a:lnTo>
                  <a:pt x="669" y="258365"/>
                </a:lnTo>
                <a:lnTo>
                  <a:pt x="0" y="275549"/>
                </a:lnTo>
                <a:lnTo>
                  <a:pt x="3230" y="287902"/>
                </a:lnTo>
                <a:lnTo>
                  <a:pt x="8899" y="300589"/>
                </a:lnTo>
                <a:lnTo>
                  <a:pt x="15652" y="310461"/>
                </a:lnTo>
                <a:lnTo>
                  <a:pt x="20526" y="317091"/>
                </a:lnTo>
                <a:lnTo>
                  <a:pt x="28440" y="322028"/>
                </a:lnTo>
                <a:lnTo>
                  <a:pt x="34106" y="325123"/>
                </a:lnTo>
                <a:lnTo>
                  <a:pt x="39154" y="327186"/>
                </a:lnTo>
                <a:lnTo>
                  <a:pt x="43788" y="328562"/>
                </a:lnTo>
                <a:lnTo>
                  <a:pt x="48149" y="329479"/>
                </a:lnTo>
                <a:lnTo>
                  <a:pt x="52325" y="328820"/>
                </a:lnTo>
                <a:lnTo>
                  <a:pt x="60352" y="324701"/>
                </a:lnTo>
                <a:lnTo>
                  <a:pt x="65541" y="323095"/>
                </a:lnTo>
                <a:lnTo>
                  <a:pt x="71540" y="322024"/>
                </a:lnTo>
                <a:lnTo>
                  <a:pt x="78080" y="321310"/>
                </a:lnTo>
                <a:lnTo>
                  <a:pt x="84980" y="317025"/>
                </a:lnTo>
                <a:lnTo>
                  <a:pt x="92119" y="310357"/>
                </a:lnTo>
                <a:lnTo>
                  <a:pt x="99419" y="302102"/>
                </a:lnTo>
                <a:lnTo>
                  <a:pt x="106825" y="295329"/>
                </a:lnTo>
                <a:lnTo>
                  <a:pt x="114303" y="289543"/>
                </a:lnTo>
                <a:lnTo>
                  <a:pt x="121829" y="284417"/>
                </a:lnTo>
                <a:lnTo>
                  <a:pt x="129385" y="278458"/>
                </a:lnTo>
                <a:lnTo>
                  <a:pt x="136963" y="271946"/>
                </a:lnTo>
                <a:lnTo>
                  <a:pt x="144554" y="265065"/>
                </a:lnTo>
                <a:lnTo>
                  <a:pt x="150886" y="257938"/>
                </a:lnTo>
                <a:lnTo>
                  <a:pt x="156377" y="250646"/>
                </a:lnTo>
                <a:lnTo>
                  <a:pt x="161308" y="243245"/>
                </a:lnTo>
                <a:lnTo>
                  <a:pt x="170172" y="228248"/>
                </a:lnTo>
                <a:lnTo>
                  <a:pt x="174315" y="220693"/>
                </a:lnTo>
                <a:lnTo>
                  <a:pt x="179616" y="211846"/>
                </a:lnTo>
                <a:lnTo>
                  <a:pt x="192279" y="191856"/>
                </a:lnTo>
                <a:lnTo>
                  <a:pt x="200483" y="177382"/>
                </a:lnTo>
                <a:lnTo>
                  <a:pt x="219757" y="140979"/>
                </a:lnTo>
                <a:lnTo>
                  <a:pt x="226421" y="126953"/>
                </a:lnTo>
                <a:lnTo>
                  <a:pt x="230864" y="116333"/>
                </a:lnTo>
                <a:lnTo>
                  <a:pt x="237070" y="99876"/>
                </a:lnTo>
                <a:lnTo>
                  <a:pt x="244061" y="84095"/>
                </a:lnTo>
                <a:lnTo>
                  <a:pt x="249070" y="66998"/>
                </a:lnTo>
                <a:lnTo>
                  <a:pt x="253627" y="58053"/>
                </a:lnTo>
                <a:lnTo>
                  <a:pt x="256621" y="53889"/>
                </a:lnTo>
                <a:lnTo>
                  <a:pt x="259948" y="45877"/>
                </a:lnTo>
                <a:lnTo>
                  <a:pt x="260834" y="41962"/>
                </a:lnTo>
                <a:lnTo>
                  <a:pt x="261426" y="40622"/>
                </a:lnTo>
                <a:lnTo>
                  <a:pt x="261820" y="40999"/>
                </a:lnTo>
                <a:lnTo>
                  <a:pt x="262083" y="42520"/>
                </a:lnTo>
                <a:lnTo>
                  <a:pt x="265762" y="47597"/>
                </a:lnTo>
                <a:lnTo>
                  <a:pt x="268521" y="50729"/>
                </a:lnTo>
                <a:lnTo>
                  <a:pt x="270360" y="54087"/>
                </a:lnTo>
                <a:lnTo>
                  <a:pt x="272403" y="61204"/>
                </a:lnTo>
                <a:lnTo>
                  <a:pt x="273312" y="75374"/>
                </a:lnTo>
                <a:lnTo>
                  <a:pt x="273554" y="84487"/>
                </a:lnTo>
                <a:lnTo>
                  <a:pt x="273894" y="182261"/>
                </a:lnTo>
                <a:lnTo>
                  <a:pt x="272673" y="217975"/>
                </a:lnTo>
                <a:lnTo>
                  <a:pt x="270588" y="250674"/>
                </a:lnTo>
                <a:lnTo>
                  <a:pt x="264885" y="311983"/>
                </a:lnTo>
                <a:lnTo>
                  <a:pt x="258117" y="373098"/>
                </a:lnTo>
                <a:lnTo>
                  <a:pt x="255804" y="401080"/>
                </a:lnTo>
                <a:lnTo>
                  <a:pt x="254262" y="427354"/>
                </a:lnTo>
                <a:lnTo>
                  <a:pt x="252093" y="487193"/>
                </a:lnTo>
                <a:lnTo>
                  <a:pt x="251359" y="530167"/>
                </a:lnTo>
                <a:lnTo>
                  <a:pt x="251179" y="6056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4"/>
          <p:cNvSpPr/>
          <p:nvPr/>
        </p:nvSpPr>
        <p:spPr>
          <a:xfrm>
            <a:off x="6892290" y="3731575"/>
            <a:ext cx="336944" cy="542977"/>
          </a:xfrm>
          <a:custGeom>
            <a:avLst/>
            <a:gdLst/>
            <a:ahLst/>
            <a:cxnLst/>
            <a:rect l="0" t="0" r="0" b="0"/>
            <a:pathLst>
              <a:path w="336944" h="542977">
                <a:moveTo>
                  <a:pt x="102869" y="6034"/>
                </a:moveTo>
                <a:lnTo>
                  <a:pt x="102869" y="12103"/>
                </a:lnTo>
                <a:lnTo>
                  <a:pt x="101600" y="20240"/>
                </a:lnTo>
                <a:lnTo>
                  <a:pt x="93744" y="62031"/>
                </a:lnTo>
                <a:lnTo>
                  <a:pt x="86961" y="96539"/>
                </a:lnTo>
                <a:lnTo>
                  <a:pt x="83374" y="112091"/>
                </a:lnTo>
                <a:lnTo>
                  <a:pt x="79713" y="126268"/>
                </a:lnTo>
                <a:lnTo>
                  <a:pt x="76001" y="139530"/>
                </a:lnTo>
                <a:lnTo>
                  <a:pt x="73528" y="152182"/>
                </a:lnTo>
                <a:lnTo>
                  <a:pt x="71878" y="164426"/>
                </a:lnTo>
                <a:lnTo>
                  <a:pt x="70778" y="176399"/>
                </a:lnTo>
                <a:lnTo>
                  <a:pt x="67506" y="198351"/>
                </a:lnTo>
                <a:lnTo>
                  <a:pt x="57095" y="259995"/>
                </a:lnTo>
                <a:lnTo>
                  <a:pt x="53303" y="285832"/>
                </a:lnTo>
                <a:lnTo>
                  <a:pt x="50775" y="306866"/>
                </a:lnTo>
                <a:lnTo>
                  <a:pt x="49090" y="324699"/>
                </a:lnTo>
                <a:lnTo>
                  <a:pt x="49236" y="342937"/>
                </a:lnTo>
                <a:lnTo>
                  <a:pt x="50604" y="361446"/>
                </a:lnTo>
                <a:lnTo>
                  <a:pt x="52786" y="380136"/>
                </a:lnTo>
                <a:lnTo>
                  <a:pt x="54241" y="397675"/>
                </a:lnTo>
                <a:lnTo>
                  <a:pt x="55210" y="414448"/>
                </a:lnTo>
                <a:lnTo>
                  <a:pt x="55857" y="430710"/>
                </a:lnTo>
                <a:lnTo>
                  <a:pt x="57557" y="442822"/>
                </a:lnTo>
                <a:lnTo>
                  <a:pt x="62835" y="459665"/>
                </a:lnTo>
                <a:lnTo>
                  <a:pt x="67289" y="468475"/>
                </a:lnTo>
                <a:lnTo>
                  <a:pt x="72799" y="478158"/>
                </a:lnTo>
                <a:lnTo>
                  <a:pt x="79013" y="488424"/>
                </a:lnTo>
                <a:lnTo>
                  <a:pt x="85695" y="497807"/>
                </a:lnTo>
                <a:lnTo>
                  <a:pt x="92689" y="506603"/>
                </a:lnTo>
                <a:lnTo>
                  <a:pt x="99893" y="515007"/>
                </a:lnTo>
                <a:lnTo>
                  <a:pt x="111284" y="527731"/>
                </a:lnTo>
                <a:lnTo>
                  <a:pt x="116099" y="532902"/>
                </a:lnTo>
                <a:lnTo>
                  <a:pt x="120579" y="536350"/>
                </a:lnTo>
                <a:lnTo>
                  <a:pt x="128944" y="540180"/>
                </a:lnTo>
                <a:lnTo>
                  <a:pt x="136895" y="541883"/>
                </a:lnTo>
                <a:lnTo>
                  <a:pt x="144662" y="542639"/>
                </a:lnTo>
                <a:lnTo>
                  <a:pt x="152348" y="542976"/>
                </a:lnTo>
                <a:lnTo>
                  <a:pt x="156175" y="541795"/>
                </a:lnTo>
                <a:lnTo>
                  <a:pt x="163814" y="537097"/>
                </a:lnTo>
                <a:lnTo>
                  <a:pt x="171443" y="530776"/>
                </a:lnTo>
                <a:lnTo>
                  <a:pt x="175255" y="527312"/>
                </a:lnTo>
                <a:lnTo>
                  <a:pt x="204892" y="498166"/>
                </a:lnTo>
                <a:lnTo>
                  <a:pt x="214064" y="486522"/>
                </a:lnTo>
                <a:lnTo>
                  <a:pt x="221450" y="474950"/>
                </a:lnTo>
                <a:lnTo>
                  <a:pt x="227643" y="463425"/>
                </a:lnTo>
                <a:lnTo>
                  <a:pt x="234312" y="451932"/>
                </a:lnTo>
                <a:lnTo>
                  <a:pt x="248495" y="429001"/>
                </a:lnTo>
                <a:lnTo>
                  <a:pt x="270760" y="394671"/>
                </a:lnTo>
                <a:lnTo>
                  <a:pt x="277026" y="383236"/>
                </a:lnTo>
                <a:lnTo>
                  <a:pt x="282474" y="371802"/>
                </a:lnTo>
                <a:lnTo>
                  <a:pt x="312478" y="301805"/>
                </a:lnTo>
                <a:lnTo>
                  <a:pt x="318809" y="281955"/>
                </a:lnTo>
                <a:lnTo>
                  <a:pt x="323029" y="263641"/>
                </a:lnTo>
                <a:lnTo>
                  <a:pt x="325843" y="246353"/>
                </a:lnTo>
                <a:lnTo>
                  <a:pt x="328988" y="231016"/>
                </a:lnTo>
                <a:lnTo>
                  <a:pt x="332355" y="216983"/>
                </a:lnTo>
                <a:lnTo>
                  <a:pt x="335870" y="203816"/>
                </a:lnTo>
                <a:lnTo>
                  <a:pt x="336943" y="191229"/>
                </a:lnTo>
                <a:lnTo>
                  <a:pt x="336388" y="179028"/>
                </a:lnTo>
                <a:lnTo>
                  <a:pt x="334749" y="167083"/>
                </a:lnTo>
                <a:lnTo>
                  <a:pt x="333656" y="156580"/>
                </a:lnTo>
                <a:lnTo>
                  <a:pt x="332927" y="147039"/>
                </a:lnTo>
                <a:lnTo>
                  <a:pt x="332441" y="138137"/>
                </a:lnTo>
                <a:lnTo>
                  <a:pt x="328515" y="121473"/>
                </a:lnTo>
                <a:lnTo>
                  <a:pt x="325690" y="113474"/>
                </a:lnTo>
                <a:lnTo>
                  <a:pt x="315777" y="97812"/>
                </a:lnTo>
                <a:lnTo>
                  <a:pt x="309578" y="90079"/>
                </a:lnTo>
                <a:lnTo>
                  <a:pt x="299303" y="74715"/>
                </a:lnTo>
                <a:lnTo>
                  <a:pt x="294786" y="67061"/>
                </a:lnTo>
                <a:lnTo>
                  <a:pt x="289233" y="60689"/>
                </a:lnTo>
                <a:lnTo>
                  <a:pt x="282992" y="55171"/>
                </a:lnTo>
                <a:lnTo>
                  <a:pt x="276291" y="50222"/>
                </a:lnTo>
                <a:lnTo>
                  <a:pt x="270554" y="44383"/>
                </a:lnTo>
                <a:lnTo>
                  <a:pt x="260792" y="31122"/>
                </a:lnTo>
                <a:lnTo>
                  <a:pt x="255141" y="25299"/>
                </a:lnTo>
                <a:lnTo>
                  <a:pt x="248834" y="20147"/>
                </a:lnTo>
                <a:lnTo>
                  <a:pt x="242090" y="15443"/>
                </a:lnTo>
                <a:lnTo>
                  <a:pt x="235053" y="12307"/>
                </a:lnTo>
                <a:lnTo>
                  <a:pt x="227821" y="10216"/>
                </a:lnTo>
                <a:lnTo>
                  <a:pt x="220461" y="8822"/>
                </a:lnTo>
                <a:lnTo>
                  <a:pt x="198736" y="3887"/>
                </a:lnTo>
                <a:lnTo>
                  <a:pt x="185830" y="793"/>
                </a:lnTo>
                <a:lnTo>
                  <a:pt x="173417" y="0"/>
                </a:lnTo>
                <a:lnTo>
                  <a:pt x="161331" y="742"/>
                </a:lnTo>
                <a:lnTo>
                  <a:pt x="149463" y="2506"/>
                </a:lnTo>
                <a:lnTo>
                  <a:pt x="139012" y="3682"/>
                </a:lnTo>
                <a:lnTo>
                  <a:pt x="129505" y="4466"/>
                </a:lnTo>
                <a:lnTo>
                  <a:pt x="120626" y="4989"/>
                </a:lnTo>
                <a:lnTo>
                  <a:pt x="112167" y="6608"/>
                </a:lnTo>
                <a:lnTo>
                  <a:pt x="103989" y="8956"/>
                </a:lnTo>
                <a:lnTo>
                  <a:pt x="95995" y="11792"/>
                </a:lnTo>
                <a:lnTo>
                  <a:pt x="88126" y="13683"/>
                </a:lnTo>
                <a:lnTo>
                  <a:pt x="80340" y="14943"/>
                </a:lnTo>
                <a:lnTo>
                  <a:pt x="0" y="403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5"/>
          <p:cNvSpPr/>
          <p:nvPr/>
        </p:nvSpPr>
        <p:spPr>
          <a:xfrm>
            <a:off x="7509509" y="3817923"/>
            <a:ext cx="217171" cy="45417"/>
          </a:xfrm>
          <a:custGeom>
            <a:avLst/>
            <a:gdLst/>
            <a:ahLst/>
            <a:cxnLst/>
            <a:rect l="0" t="0" r="0" b="0"/>
            <a:pathLst>
              <a:path w="217171" h="45417">
                <a:moveTo>
                  <a:pt x="0" y="45416"/>
                </a:moveTo>
                <a:lnTo>
                  <a:pt x="6068" y="33281"/>
                </a:lnTo>
                <a:lnTo>
                  <a:pt x="10396" y="29706"/>
                </a:lnTo>
                <a:lnTo>
                  <a:pt x="15820" y="27323"/>
                </a:lnTo>
                <a:lnTo>
                  <a:pt x="21977" y="25734"/>
                </a:lnTo>
                <a:lnTo>
                  <a:pt x="31161" y="22135"/>
                </a:lnTo>
                <a:lnTo>
                  <a:pt x="42364" y="17196"/>
                </a:lnTo>
                <a:lnTo>
                  <a:pt x="54913" y="11363"/>
                </a:lnTo>
                <a:lnTo>
                  <a:pt x="65819" y="7474"/>
                </a:lnTo>
                <a:lnTo>
                  <a:pt x="75629" y="4881"/>
                </a:lnTo>
                <a:lnTo>
                  <a:pt x="84710" y="3153"/>
                </a:lnTo>
                <a:lnTo>
                  <a:pt x="95843" y="2001"/>
                </a:lnTo>
                <a:lnTo>
                  <a:pt x="108346" y="1233"/>
                </a:lnTo>
                <a:lnTo>
                  <a:pt x="135784" y="379"/>
                </a:lnTo>
                <a:lnTo>
                  <a:pt x="164912" y="0"/>
                </a:lnTo>
                <a:lnTo>
                  <a:pt x="175982" y="1169"/>
                </a:lnTo>
                <a:lnTo>
                  <a:pt x="217170" y="111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6"/>
          <p:cNvSpPr/>
          <p:nvPr/>
        </p:nvSpPr>
        <p:spPr>
          <a:xfrm>
            <a:off x="7395209" y="3911331"/>
            <a:ext cx="354332" cy="123459"/>
          </a:xfrm>
          <a:custGeom>
            <a:avLst/>
            <a:gdLst/>
            <a:ahLst/>
            <a:cxnLst/>
            <a:rect l="0" t="0" r="0" b="0"/>
            <a:pathLst>
              <a:path w="354332" h="123459">
                <a:moveTo>
                  <a:pt x="0" y="123458"/>
                </a:moveTo>
                <a:lnTo>
                  <a:pt x="31819" y="91640"/>
                </a:lnTo>
                <a:lnTo>
                  <a:pt x="40263" y="85737"/>
                </a:lnTo>
                <a:lnTo>
                  <a:pt x="49702" y="80531"/>
                </a:lnTo>
                <a:lnTo>
                  <a:pt x="59805" y="75790"/>
                </a:lnTo>
                <a:lnTo>
                  <a:pt x="70350" y="70089"/>
                </a:lnTo>
                <a:lnTo>
                  <a:pt x="81190" y="63749"/>
                </a:lnTo>
                <a:lnTo>
                  <a:pt x="92227" y="56982"/>
                </a:lnTo>
                <a:lnTo>
                  <a:pt x="104664" y="51201"/>
                </a:lnTo>
                <a:lnTo>
                  <a:pt x="118037" y="46077"/>
                </a:lnTo>
                <a:lnTo>
                  <a:pt x="132031" y="41391"/>
                </a:lnTo>
                <a:lnTo>
                  <a:pt x="146441" y="36997"/>
                </a:lnTo>
                <a:lnTo>
                  <a:pt x="189722" y="24745"/>
                </a:lnTo>
                <a:lnTo>
                  <a:pt x="215131" y="16932"/>
                </a:lnTo>
                <a:lnTo>
                  <a:pt x="250856" y="5394"/>
                </a:lnTo>
                <a:lnTo>
                  <a:pt x="262488" y="2839"/>
                </a:lnTo>
                <a:lnTo>
                  <a:pt x="274052" y="1135"/>
                </a:lnTo>
                <a:lnTo>
                  <a:pt x="285571" y="0"/>
                </a:lnTo>
                <a:lnTo>
                  <a:pt x="295792" y="513"/>
                </a:lnTo>
                <a:lnTo>
                  <a:pt x="305145" y="2125"/>
                </a:lnTo>
                <a:lnTo>
                  <a:pt x="313919" y="4469"/>
                </a:lnTo>
                <a:lnTo>
                  <a:pt x="322310" y="6032"/>
                </a:lnTo>
                <a:lnTo>
                  <a:pt x="330444" y="7074"/>
                </a:lnTo>
                <a:lnTo>
                  <a:pt x="354331" y="9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7"/>
          <p:cNvSpPr/>
          <p:nvPr/>
        </p:nvSpPr>
        <p:spPr>
          <a:xfrm>
            <a:off x="7901409" y="3670897"/>
            <a:ext cx="293901" cy="626724"/>
          </a:xfrm>
          <a:custGeom>
            <a:avLst/>
            <a:gdLst/>
            <a:ahLst/>
            <a:cxnLst/>
            <a:rect l="0" t="0" r="0" b="0"/>
            <a:pathLst>
              <a:path w="293901" h="626724">
                <a:moveTo>
                  <a:pt x="53870" y="32423"/>
                </a:moveTo>
                <a:lnTo>
                  <a:pt x="59939" y="20287"/>
                </a:lnTo>
                <a:lnTo>
                  <a:pt x="62995" y="16712"/>
                </a:lnTo>
                <a:lnTo>
                  <a:pt x="66303" y="14329"/>
                </a:lnTo>
                <a:lnTo>
                  <a:pt x="69779" y="12740"/>
                </a:lnTo>
                <a:lnTo>
                  <a:pt x="72097" y="10411"/>
                </a:lnTo>
                <a:lnTo>
                  <a:pt x="73641" y="7588"/>
                </a:lnTo>
                <a:lnTo>
                  <a:pt x="74671" y="4436"/>
                </a:lnTo>
                <a:lnTo>
                  <a:pt x="76627" y="2335"/>
                </a:lnTo>
                <a:lnTo>
                  <a:pt x="79202" y="934"/>
                </a:lnTo>
                <a:lnTo>
                  <a:pt x="82188" y="0"/>
                </a:lnTo>
                <a:lnTo>
                  <a:pt x="86719" y="648"/>
                </a:lnTo>
                <a:lnTo>
                  <a:pt x="92279" y="2349"/>
                </a:lnTo>
                <a:lnTo>
                  <a:pt x="98526" y="4754"/>
                </a:lnTo>
                <a:lnTo>
                  <a:pt x="103961" y="6356"/>
                </a:lnTo>
                <a:lnTo>
                  <a:pt x="108854" y="7425"/>
                </a:lnTo>
                <a:lnTo>
                  <a:pt x="113386" y="8138"/>
                </a:lnTo>
                <a:lnTo>
                  <a:pt x="120218" y="11153"/>
                </a:lnTo>
                <a:lnTo>
                  <a:pt x="128582" y="15703"/>
                </a:lnTo>
                <a:lnTo>
                  <a:pt x="137969" y="21276"/>
                </a:lnTo>
                <a:lnTo>
                  <a:pt x="145496" y="26261"/>
                </a:lnTo>
                <a:lnTo>
                  <a:pt x="151783" y="30855"/>
                </a:lnTo>
                <a:lnTo>
                  <a:pt x="157246" y="35188"/>
                </a:lnTo>
                <a:lnTo>
                  <a:pt x="162157" y="39346"/>
                </a:lnTo>
                <a:lnTo>
                  <a:pt x="171002" y="47353"/>
                </a:lnTo>
                <a:lnTo>
                  <a:pt x="173868" y="52536"/>
                </a:lnTo>
                <a:lnTo>
                  <a:pt x="177052" y="65068"/>
                </a:lnTo>
                <a:lnTo>
                  <a:pt x="181855" y="82492"/>
                </a:lnTo>
                <a:lnTo>
                  <a:pt x="186952" y="101666"/>
                </a:lnTo>
                <a:lnTo>
                  <a:pt x="189218" y="118654"/>
                </a:lnTo>
                <a:lnTo>
                  <a:pt x="186839" y="138058"/>
                </a:lnTo>
                <a:lnTo>
                  <a:pt x="184426" y="148566"/>
                </a:lnTo>
                <a:lnTo>
                  <a:pt x="181548" y="159381"/>
                </a:lnTo>
                <a:lnTo>
                  <a:pt x="174963" y="181559"/>
                </a:lnTo>
                <a:lnTo>
                  <a:pt x="170158" y="192807"/>
                </a:lnTo>
                <a:lnTo>
                  <a:pt x="164416" y="204115"/>
                </a:lnTo>
                <a:lnTo>
                  <a:pt x="158047" y="215464"/>
                </a:lnTo>
                <a:lnTo>
                  <a:pt x="152531" y="228110"/>
                </a:lnTo>
                <a:lnTo>
                  <a:pt x="147584" y="241621"/>
                </a:lnTo>
                <a:lnTo>
                  <a:pt x="143017" y="255708"/>
                </a:lnTo>
                <a:lnTo>
                  <a:pt x="137432" y="268909"/>
                </a:lnTo>
                <a:lnTo>
                  <a:pt x="131168" y="281521"/>
                </a:lnTo>
                <a:lnTo>
                  <a:pt x="124452" y="293738"/>
                </a:lnTo>
                <a:lnTo>
                  <a:pt x="66458" y="414085"/>
                </a:lnTo>
                <a:lnTo>
                  <a:pt x="49562" y="451964"/>
                </a:lnTo>
                <a:lnTo>
                  <a:pt x="37028" y="482297"/>
                </a:lnTo>
                <a:lnTo>
                  <a:pt x="19715" y="527007"/>
                </a:lnTo>
                <a:lnTo>
                  <a:pt x="13320" y="542486"/>
                </a:lnTo>
                <a:lnTo>
                  <a:pt x="7787" y="555344"/>
                </a:lnTo>
                <a:lnTo>
                  <a:pt x="1638" y="573019"/>
                </a:lnTo>
                <a:lnTo>
                  <a:pt x="0" y="579510"/>
                </a:lnTo>
                <a:lnTo>
                  <a:pt x="176" y="585107"/>
                </a:lnTo>
                <a:lnTo>
                  <a:pt x="1565" y="590109"/>
                </a:lnTo>
                <a:lnTo>
                  <a:pt x="6494" y="599053"/>
                </a:lnTo>
                <a:lnTo>
                  <a:pt x="15138" y="611229"/>
                </a:lnTo>
                <a:lnTo>
                  <a:pt x="17606" y="619023"/>
                </a:lnTo>
                <a:lnTo>
                  <a:pt x="19534" y="621609"/>
                </a:lnTo>
                <a:lnTo>
                  <a:pt x="22090" y="623334"/>
                </a:lnTo>
                <a:lnTo>
                  <a:pt x="25064" y="624483"/>
                </a:lnTo>
                <a:lnTo>
                  <a:pt x="29585" y="625250"/>
                </a:lnTo>
                <a:lnTo>
                  <a:pt x="35141" y="625761"/>
                </a:lnTo>
                <a:lnTo>
                  <a:pt x="41384" y="626101"/>
                </a:lnTo>
                <a:lnTo>
                  <a:pt x="55095" y="626480"/>
                </a:lnTo>
                <a:lnTo>
                  <a:pt x="78524" y="626723"/>
                </a:lnTo>
                <a:lnTo>
                  <a:pt x="85546" y="625472"/>
                </a:lnTo>
                <a:lnTo>
                  <a:pt x="94038" y="623369"/>
                </a:lnTo>
                <a:lnTo>
                  <a:pt x="103509" y="620697"/>
                </a:lnTo>
                <a:lnTo>
                  <a:pt x="124191" y="614341"/>
                </a:lnTo>
                <a:lnTo>
                  <a:pt x="135041" y="610868"/>
                </a:lnTo>
                <a:lnTo>
                  <a:pt x="143544" y="607283"/>
                </a:lnTo>
                <a:lnTo>
                  <a:pt x="150484" y="603623"/>
                </a:lnTo>
                <a:lnTo>
                  <a:pt x="156379" y="599913"/>
                </a:lnTo>
                <a:lnTo>
                  <a:pt x="162849" y="596169"/>
                </a:lnTo>
                <a:lnTo>
                  <a:pt x="176813" y="588624"/>
                </a:lnTo>
                <a:lnTo>
                  <a:pt x="198953" y="577235"/>
                </a:lnTo>
                <a:lnTo>
                  <a:pt x="205203" y="574701"/>
                </a:lnTo>
                <a:lnTo>
                  <a:pt x="210639" y="573011"/>
                </a:lnTo>
                <a:lnTo>
                  <a:pt x="215532" y="571885"/>
                </a:lnTo>
                <a:lnTo>
                  <a:pt x="221335" y="568595"/>
                </a:lnTo>
                <a:lnTo>
                  <a:pt x="227744" y="563860"/>
                </a:lnTo>
                <a:lnTo>
                  <a:pt x="234557" y="558165"/>
                </a:lnTo>
                <a:lnTo>
                  <a:pt x="241638" y="553097"/>
                </a:lnTo>
                <a:lnTo>
                  <a:pt x="248898" y="548449"/>
                </a:lnTo>
                <a:lnTo>
                  <a:pt x="256279" y="544080"/>
                </a:lnTo>
                <a:lnTo>
                  <a:pt x="262469" y="539897"/>
                </a:lnTo>
                <a:lnTo>
                  <a:pt x="267867" y="535839"/>
                </a:lnTo>
                <a:lnTo>
                  <a:pt x="293900" y="5124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8"/>
          <p:cNvSpPr/>
          <p:nvPr/>
        </p:nvSpPr>
        <p:spPr>
          <a:xfrm>
            <a:off x="8241029" y="3625572"/>
            <a:ext cx="274322" cy="614421"/>
          </a:xfrm>
          <a:custGeom>
            <a:avLst/>
            <a:gdLst/>
            <a:ahLst/>
            <a:cxnLst/>
            <a:rect l="0" t="0" r="0" b="0"/>
            <a:pathLst>
              <a:path w="274322" h="614421">
                <a:moveTo>
                  <a:pt x="0" y="100607"/>
                </a:moveTo>
                <a:lnTo>
                  <a:pt x="6069" y="88472"/>
                </a:lnTo>
                <a:lnTo>
                  <a:pt x="9048" y="75741"/>
                </a:lnTo>
                <a:lnTo>
                  <a:pt x="9842" y="68790"/>
                </a:lnTo>
                <a:lnTo>
                  <a:pt x="12912" y="62885"/>
                </a:lnTo>
                <a:lnTo>
                  <a:pt x="17497" y="57679"/>
                </a:lnTo>
                <a:lnTo>
                  <a:pt x="23096" y="52939"/>
                </a:lnTo>
                <a:lnTo>
                  <a:pt x="28097" y="48508"/>
                </a:lnTo>
                <a:lnTo>
                  <a:pt x="37041" y="40199"/>
                </a:lnTo>
                <a:lnTo>
                  <a:pt x="42474" y="36205"/>
                </a:lnTo>
                <a:lnTo>
                  <a:pt x="48637" y="32272"/>
                </a:lnTo>
                <a:lnTo>
                  <a:pt x="55284" y="28381"/>
                </a:lnTo>
                <a:lnTo>
                  <a:pt x="60987" y="24516"/>
                </a:lnTo>
                <a:lnTo>
                  <a:pt x="66058" y="20670"/>
                </a:lnTo>
                <a:lnTo>
                  <a:pt x="70709" y="16836"/>
                </a:lnTo>
                <a:lnTo>
                  <a:pt x="76349" y="13010"/>
                </a:lnTo>
                <a:lnTo>
                  <a:pt x="82649" y="9189"/>
                </a:lnTo>
                <a:lnTo>
                  <a:pt x="89390" y="5372"/>
                </a:lnTo>
                <a:lnTo>
                  <a:pt x="96424" y="2827"/>
                </a:lnTo>
                <a:lnTo>
                  <a:pt x="103653" y="1130"/>
                </a:lnTo>
                <a:lnTo>
                  <a:pt x="111012" y="0"/>
                </a:lnTo>
                <a:lnTo>
                  <a:pt x="120997" y="515"/>
                </a:lnTo>
                <a:lnTo>
                  <a:pt x="132735" y="2129"/>
                </a:lnTo>
                <a:lnTo>
                  <a:pt x="145640" y="4475"/>
                </a:lnTo>
                <a:lnTo>
                  <a:pt x="158054" y="8579"/>
                </a:lnTo>
                <a:lnTo>
                  <a:pt x="170139" y="13855"/>
                </a:lnTo>
                <a:lnTo>
                  <a:pt x="182006" y="19913"/>
                </a:lnTo>
                <a:lnTo>
                  <a:pt x="191188" y="25221"/>
                </a:lnTo>
                <a:lnTo>
                  <a:pt x="198579" y="30030"/>
                </a:lnTo>
                <a:lnTo>
                  <a:pt x="204776" y="34506"/>
                </a:lnTo>
                <a:lnTo>
                  <a:pt x="210177" y="38760"/>
                </a:lnTo>
                <a:lnTo>
                  <a:pt x="215048" y="42866"/>
                </a:lnTo>
                <a:lnTo>
                  <a:pt x="219566" y="46873"/>
                </a:lnTo>
                <a:lnTo>
                  <a:pt x="227972" y="58099"/>
                </a:lnTo>
                <a:lnTo>
                  <a:pt x="231991" y="64648"/>
                </a:lnTo>
                <a:lnTo>
                  <a:pt x="236458" y="78699"/>
                </a:lnTo>
                <a:lnTo>
                  <a:pt x="237648" y="86002"/>
                </a:lnTo>
                <a:lnTo>
                  <a:pt x="235585" y="104276"/>
                </a:lnTo>
                <a:lnTo>
                  <a:pt x="233257" y="114483"/>
                </a:lnTo>
                <a:lnTo>
                  <a:pt x="231704" y="125098"/>
                </a:lnTo>
                <a:lnTo>
                  <a:pt x="230670" y="135984"/>
                </a:lnTo>
                <a:lnTo>
                  <a:pt x="229981" y="147052"/>
                </a:lnTo>
                <a:lnTo>
                  <a:pt x="225827" y="166123"/>
                </a:lnTo>
                <a:lnTo>
                  <a:pt x="212813" y="205130"/>
                </a:lnTo>
                <a:lnTo>
                  <a:pt x="207915" y="217279"/>
                </a:lnTo>
                <a:lnTo>
                  <a:pt x="202111" y="230459"/>
                </a:lnTo>
                <a:lnTo>
                  <a:pt x="195700" y="244325"/>
                </a:lnTo>
                <a:lnTo>
                  <a:pt x="190157" y="257379"/>
                </a:lnTo>
                <a:lnTo>
                  <a:pt x="185192" y="269892"/>
                </a:lnTo>
                <a:lnTo>
                  <a:pt x="180611" y="282044"/>
                </a:lnTo>
                <a:lnTo>
                  <a:pt x="151816" y="346346"/>
                </a:lnTo>
                <a:lnTo>
                  <a:pt x="131690" y="390163"/>
                </a:lnTo>
                <a:lnTo>
                  <a:pt x="117004" y="424454"/>
                </a:lnTo>
                <a:lnTo>
                  <a:pt x="105942" y="452396"/>
                </a:lnTo>
                <a:lnTo>
                  <a:pt x="97299" y="476103"/>
                </a:lnTo>
                <a:lnTo>
                  <a:pt x="91536" y="495718"/>
                </a:lnTo>
                <a:lnTo>
                  <a:pt x="87694" y="512604"/>
                </a:lnTo>
                <a:lnTo>
                  <a:pt x="85133" y="527672"/>
                </a:lnTo>
                <a:lnTo>
                  <a:pt x="83425" y="540257"/>
                </a:lnTo>
                <a:lnTo>
                  <a:pt x="82287" y="551187"/>
                </a:lnTo>
                <a:lnTo>
                  <a:pt x="81023" y="568835"/>
                </a:lnTo>
                <a:lnTo>
                  <a:pt x="80460" y="580912"/>
                </a:lnTo>
                <a:lnTo>
                  <a:pt x="81580" y="585910"/>
                </a:lnTo>
                <a:lnTo>
                  <a:pt x="86212" y="594851"/>
                </a:lnTo>
                <a:lnTo>
                  <a:pt x="89225" y="597743"/>
                </a:lnTo>
                <a:lnTo>
                  <a:pt x="92504" y="599671"/>
                </a:lnTo>
                <a:lnTo>
                  <a:pt x="95959" y="600957"/>
                </a:lnTo>
                <a:lnTo>
                  <a:pt x="98262" y="603084"/>
                </a:lnTo>
                <a:lnTo>
                  <a:pt x="99799" y="605772"/>
                </a:lnTo>
                <a:lnTo>
                  <a:pt x="100823" y="608834"/>
                </a:lnTo>
                <a:lnTo>
                  <a:pt x="102775" y="610875"/>
                </a:lnTo>
                <a:lnTo>
                  <a:pt x="105347" y="612235"/>
                </a:lnTo>
                <a:lnTo>
                  <a:pt x="108331" y="613143"/>
                </a:lnTo>
                <a:lnTo>
                  <a:pt x="112861" y="613748"/>
                </a:lnTo>
                <a:lnTo>
                  <a:pt x="118421" y="614151"/>
                </a:lnTo>
                <a:lnTo>
                  <a:pt x="124668" y="614420"/>
                </a:lnTo>
                <a:lnTo>
                  <a:pt x="131372" y="613329"/>
                </a:lnTo>
                <a:lnTo>
                  <a:pt x="138382" y="611332"/>
                </a:lnTo>
                <a:lnTo>
                  <a:pt x="145595" y="608730"/>
                </a:lnTo>
                <a:lnTo>
                  <a:pt x="152943" y="606996"/>
                </a:lnTo>
                <a:lnTo>
                  <a:pt x="160382" y="605840"/>
                </a:lnTo>
                <a:lnTo>
                  <a:pt x="167882" y="605069"/>
                </a:lnTo>
                <a:lnTo>
                  <a:pt x="174151" y="604555"/>
                </a:lnTo>
                <a:lnTo>
                  <a:pt x="179601" y="604212"/>
                </a:lnTo>
                <a:lnTo>
                  <a:pt x="184504" y="603984"/>
                </a:lnTo>
                <a:lnTo>
                  <a:pt x="190313" y="602562"/>
                </a:lnTo>
                <a:lnTo>
                  <a:pt x="196725" y="600344"/>
                </a:lnTo>
                <a:lnTo>
                  <a:pt x="203541" y="597595"/>
                </a:lnTo>
                <a:lnTo>
                  <a:pt x="210624" y="594492"/>
                </a:lnTo>
                <a:lnTo>
                  <a:pt x="225268" y="587659"/>
                </a:lnTo>
                <a:lnTo>
                  <a:pt x="233999" y="585328"/>
                </a:lnTo>
                <a:lnTo>
                  <a:pt x="243629" y="583775"/>
                </a:lnTo>
                <a:lnTo>
                  <a:pt x="274321" y="580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9"/>
          <p:cNvSpPr/>
          <p:nvPr/>
        </p:nvSpPr>
        <p:spPr>
          <a:xfrm>
            <a:off x="8572500" y="3578126"/>
            <a:ext cx="251290" cy="454841"/>
          </a:xfrm>
          <a:custGeom>
            <a:avLst/>
            <a:gdLst/>
            <a:ahLst/>
            <a:cxnLst/>
            <a:rect l="0" t="0" r="0" b="0"/>
            <a:pathLst>
              <a:path w="251290" h="454841">
                <a:moveTo>
                  <a:pt x="80009" y="45183"/>
                </a:moveTo>
                <a:lnTo>
                  <a:pt x="105760" y="19433"/>
                </a:lnTo>
                <a:lnTo>
                  <a:pt x="111146" y="16587"/>
                </a:lnTo>
                <a:lnTo>
                  <a:pt x="117278" y="14689"/>
                </a:lnTo>
                <a:lnTo>
                  <a:pt x="123904" y="13424"/>
                </a:lnTo>
                <a:lnTo>
                  <a:pt x="130864" y="11310"/>
                </a:lnTo>
                <a:lnTo>
                  <a:pt x="138042" y="8631"/>
                </a:lnTo>
                <a:lnTo>
                  <a:pt x="145367" y="5575"/>
                </a:lnTo>
                <a:lnTo>
                  <a:pt x="152792" y="3538"/>
                </a:lnTo>
                <a:lnTo>
                  <a:pt x="160281" y="2180"/>
                </a:lnTo>
                <a:lnTo>
                  <a:pt x="167814" y="1274"/>
                </a:lnTo>
                <a:lnTo>
                  <a:pt x="175376" y="671"/>
                </a:lnTo>
                <a:lnTo>
                  <a:pt x="182957" y="269"/>
                </a:lnTo>
                <a:lnTo>
                  <a:pt x="190551" y="0"/>
                </a:lnTo>
                <a:lnTo>
                  <a:pt x="196884" y="1091"/>
                </a:lnTo>
                <a:lnTo>
                  <a:pt x="202376" y="3089"/>
                </a:lnTo>
                <a:lnTo>
                  <a:pt x="207307" y="5690"/>
                </a:lnTo>
                <a:lnTo>
                  <a:pt x="211865" y="8694"/>
                </a:lnTo>
                <a:lnTo>
                  <a:pt x="216173" y="11968"/>
                </a:lnTo>
                <a:lnTo>
                  <a:pt x="226145" y="20278"/>
                </a:lnTo>
                <a:lnTo>
                  <a:pt x="225693" y="20960"/>
                </a:lnTo>
                <a:lnTo>
                  <a:pt x="224122" y="21414"/>
                </a:lnTo>
                <a:lnTo>
                  <a:pt x="216449" y="21920"/>
                </a:lnTo>
                <a:lnTo>
                  <a:pt x="200340" y="22144"/>
                </a:lnTo>
                <a:lnTo>
                  <a:pt x="133443" y="22270"/>
                </a:lnTo>
                <a:lnTo>
                  <a:pt x="113092" y="23558"/>
                </a:lnTo>
                <a:lnTo>
                  <a:pt x="96984" y="25687"/>
                </a:lnTo>
                <a:lnTo>
                  <a:pt x="83706" y="28376"/>
                </a:lnTo>
                <a:lnTo>
                  <a:pt x="73584" y="30168"/>
                </a:lnTo>
                <a:lnTo>
                  <a:pt x="65565" y="31363"/>
                </a:lnTo>
                <a:lnTo>
                  <a:pt x="58950" y="32160"/>
                </a:lnTo>
                <a:lnTo>
                  <a:pt x="54540" y="33961"/>
                </a:lnTo>
                <a:lnTo>
                  <a:pt x="51599" y="36432"/>
                </a:lnTo>
                <a:lnTo>
                  <a:pt x="49640" y="39349"/>
                </a:lnTo>
                <a:lnTo>
                  <a:pt x="47063" y="41294"/>
                </a:lnTo>
                <a:lnTo>
                  <a:pt x="44075" y="42590"/>
                </a:lnTo>
                <a:lnTo>
                  <a:pt x="40813" y="43455"/>
                </a:lnTo>
                <a:lnTo>
                  <a:pt x="38639" y="45301"/>
                </a:lnTo>
                <a:lnTo>
                  <a:pt x="37189" y="47802"/>
                </a:lnTo>
                <a:lnTo>
                  <a:pt x="36223" y="50739"/>
                </a:lnTo>
                <a:lnTo>
                  <a:pt x="35149" y="60776"/>
                </a:lnTo>
                <a:lnTo>
                  <a:pt x="34862" y="67008"/>
                </a:lnTo>
                <a:lnTo>
                  <a:pt x="33401" y="72434"/>
                </a:lnTo>
                <a:lnTo>
                  <a:pt x="28392" y="81848"/>
                </a:lnTo>
                <a:lnTo>
                  <a:pt x="25277" y="89946"/>
                </a:lnTo>
                <a:lnTo>
                  <a:pt x="21931" y="100425"/>
                </a:lnTo>
                <a:lnTo>
                  <a:pt x="14827" y="124346"/>
                </a:lnTo>
                <a:lnTo>
                  <a:pt x="7436" y="147677"/>
                </a:lnTo>
                <a:lnTo>
                  <a:pt x="4957" y="159232"/>
                </a:lnTo>
                <a:lnTo>
                  <a:pt x="3305" y="170746"/>
                </a:lnTo>
                <a:lnTo>
                  <a:pt x="2203" y="182232"/>
                </a:lnTo>
                <a:lnTo>
                  <a:pt x="2738" y="192429"/>
                </a:lnTo>
                <a:lnTo>
                  <a:pt x="4365" y="201767"/>
                </a:lnTo>
                <a:lnTo>
                  <a:pt x="10034" y="222869"/>
                </a:lnTo>
                <a:lnTo>
                  <a:pt x="11769" y="224601"/>
                </a:lnTo>
                <a:lnTo>
                  <a:pt x="14196" y="225755"/>
                </a:lnTo>
                <a:lnTo>
                  <a:pt x="17084" y="226525"/>
                </a:lnTo>
                <a:lnTo>
                  <a:pt x="19009" y="225768"/>
                </a:lnTo>
                <a:lnTo>
                  <a:pt x="20293" y="223993"/>
                </a:lnTo>
                <a:lnTo>
                  <a:pt x="21148" y="221540"/>
                </a:lnTo>
                <a:lnTo>
                  <a:pt x="29339" y="217364"/>
                </a:lnTo>
                <a:lnTo>
                  <a:pt x="42419" y="212041"/>
                </a:lnTo>
                <a:lnTo>
                  <a:pt x="73462" y="200622"/>
                </a:lnTo>
                <a:lnTo>
                  <a:pt x="99959" y="191314"/>
                </a:lnTo>
                <a:lnTo>
                  <a:pt x="111090" y="188324"/>
                </a:lnTo>
                <a:lnTo>
                  <a:pt x="121049" y="186331"/>
                </a:lnTo>
                <a:lnTo>
                  <a:pt x="130229" y="185002"/>
                </a:lnTo>
                <a:lnTo>
                  <a:pt x="140159" y="184116"/>
                </a:lnTo>
                <a:lnTo>
                  <a:pt x="150590" y="183525"/>
                </a:lnTo>
                <a:lnTo>
                  <a:pt x="171068" y="182868"/>
                </a:lnTo>
                <a:lnTo>
                  <a:pt x="188637" y="182577"/>
                </a:lnTo>
                <a:lnTo>
                  <a:pt x="195608" y="183769"/>
                </a:lnTo>
                <a:lnTo>
                  <a:pt x="201525" y="185834"/>
                </a:lnTo>
                <a:lnTo>
                  <a:pt x="226215" y="198273"/>
                </a:lnTo>
                <a:lnTo>
                  <a:pt x="230820" y="203123"/>
                </a:lnTo>
                <a:lnTo>
                  <a:pt x="233890" y="208897"/>
                </a:lnTo>
                <a:lnTo>
                  <a:pt x="238571" y="220814"/>
                </a:lnTo>
                <a:lnTo>
                  <a:pt x="244885" y="230345"/>
                </a:lnTo>
                <a:lnTo>
                  <a:pt x="248537" y="242201"/>
                </a:lnTo>
                <a:lnTo>
                  <a:pt x="250161" y="254667"/>
                </a:lnTo>
                <a:lnTo>
                  <a:pt x="250883" y="264441"/>
                </a:lnTo>
                <a:lnTo>
                  <a:pt x="251204" y="276405"/>
                </a:lnTo>
                <a:lnTo>
                  <a:pt x="251289" y="283151"/>
                </a:lnTo>
                <a:lnTo>
                  <a:pt x="250075" y="291458"/>
                </a:lnTo>
                <a:lnTo>
                  <a:pt x="247997" y="300807"/>
                </a:lnTo>
                <a:lnTo>
                  <a:pt x="245341" y="310849"/>
                </a:lnTo>
                <a:lnTo>
                  <a:pt x="242300" y="318814"/>
                </a:lnTo>
                <a:lnTo>
                  <a:pt x="235536" y="331050"/>
                </a:lnTo>
                <a:lnTo>
                  <a:pt x="230684" y="339901"/>
                </a:lnTo>
                <a:lnTo>
                  <a:pt x="218519" y="363283"/>
                </a:lnTo>
                <a:lnTo>
                  <a:pt x="210449" y="375359"/>
                </a:lnTo>
                <a:lnTo>
                  <a:pt x="201259" y="387221"/>
                </a:lnTo>
                <a:lnTo>
                  <a:pt x="191323" y="398938"/>
                </a:lnTo>
                <a:lnTo>
                  <a:pt x="182159" y="408020"/>
                </a:lnTo>
                <a:lnTo>
                  <a:pt x="173509" y="415344"/>
                </a:lnTo>
                <a:lnTo>
                  <a:pt x="165202" y="421498"/>
                </a:lnTo>
                <a:lnTo>
                  <a:pt x="158394" y="426869"/>
                </a:lnTo>
                <a:lnTo>
                  <a:pt x="152586" y="431721"/>
                </a:lnTo>
                <a:lnTo>
                  <a:pt x="147444" y="436225"/>
                </a:lnTo>
                <a:lnTo>
                  <a:pt x="141475" y="439228"/>
                </a:lnTo>
                <a:lnTo>
                  <a:pt x="134957" y="441230"/>
                </a:lnTo>
                <a:lnTo>
                  <a:pt x="128072" y="442564"/>
                </a:lnTo>
                <a:lnTo>
                  <a:pt x="120941" y="444724"/>
                </a:lnTo>
                <a:lnTo>
                  <a:pt x="113647" y="447434"/>
                </a:lnTo>
                <a:lnTo>
                  <a:pt x="106244" y="450510"/>
                </a:lnTo>
                <a:lnTo>
                  <a:pt x="100040" y="452561"/>
                </a:lnTo>
                <a:lnTo>
                  <a:pt x="94633" y="453929"/>
                </a:lnTo>
                <a:lnTo>
                  <a:pt x="89759" y="454840"/>
                </a:lnTo>
                <a:lnTo>
                  <a:pt x="83969" y="454178"/>
                </a:lnTo>
                <a:lnTo>
                  <a:pt x="77569" y="452467"/>
                </a:lnTo>
                <a:lnTo>
                  <a:pt x="70763" y="450056"/>
                </a:lnTo>
                <a:lnTo>
                  <a:pt x="63685" y="448448"/>
                </a:lnTo>
                <a:lnTo>
                  <a:pt x="56426" y="447377"/>
                </a:lnTo>
                <a:lnTo>
                  <a:pt x="49047" y="446662"/>
                </a:lnTo>
                <a:lnTo>
                  <a:pt x="42858" y="446186"/>
                </a:lnTo>
                <a:lnTo>
                  <a:pt x="37462" y="445869"/>
                </a:lnTo>
                <a:lnTo>
                  <a:pt x="32594" y="445657"/>
                </a:lnTo>
                <a:lnTo>
                  <a:pt x="26809" y="444245"/>
                </a:lnTo>
                <a:lnTo>
                  <a:pt x="20413" y="442035"/>
                </a:lnTo>
                <a:lnTo>
                  <a:pt x="0" y="4338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0"/>
          <p:cNvSpPr/>
          <p:nvPr/>
        </p:nvSpPr>
        <p:spPr>
          <a:xfrm>
            <a:off x="5566409" y="5406389"/>
            <a:ext cx="822962" cy="57151"/>
          </a:xfrm>
          <a:custGeom>
            <a:avLst/>
            <a:gdLst/>
            <a:ahLst/>
            <a:cxnLst/>
            <a:rect l="0" t="0" r="0" b="0"/>
            <a:pathLst>
              <a:path w="822962" h="57151">
                <a:moveTo>
                  <a:pt x="0" y="57150"/>
                </a:moveTo>
                <a:lnTo>
                  <a:pt x="0" y="50565"/>
                </a:lnTo>
                <a:lnTo>
                  <a:pt x="0" y="53377"/>
                </a:lnTo>
                <a:lnTo>
                  <a:pt x="1270" y="54635"/>
                </a:lnTo>
                <a:lnTo>
                  <a:pt x="3387" y="55474"/>
                </a:lnTo>
                <a:lnTo>
                  <a:pt x="12434" y="56654"/>
                </a:lnTo>
                <a:lnTo>
                  <a:pt x="37765" y="57107"/>
                </a:lnTo>
                <a:lnTo>
                  <a:pt x="184891" y="57150"/>
                </a:lnTo>
                <a:lnTo>
                  <a:pt x="199461" y="55880"/>
                </a:lnTo>
                <a:lnTo>
                  <a:pt x="216794" y="53764"/>
                </a:lnTo>
                <a:lnTo>
                  <a:pt x="235970" y="51083"/>
                </a:lnTo>
                <a:lnTo>
                  <a:pt x="256373" y="49295"/>
                </a:lnTo>
                <a:lnTo>
                  <a:pt x="277596" y="48104"/>
                </a:lnTo>
                <a:lnTo>
                  <a:pt x="299364" y="47309"/>
                </a:lnTo>
                <a:lnTo>
                  <a:pt x="324036" y="45510"/>
                </a:lnTo>
                <a:lnTo>
                  <a:pt x="400953" y="38179"/>
                </a:lnTo>
                <a:lnTo>
                  <a:pt x="419702" y="36883"/>
                </a:lnTo>
                <a:lnTo>
                  <a:pt x="450695" y="35443"/>
                </a:lnTo>
                <a:lnTo>
                  <a:pt x="477169" y="34803"/>
                </a:lnTo>
                <a:lnTo>
                  <a:pt x="493373" y="33362"/>
                </a:lnTo>
                <a:lnTo>
                  <a:pt x="511796" y="31131"/>
                </a:lnTo>
                <a:lnTo>
                  <a:pt x="531697" y="28375"/>
                </a:lnTo>
                <a:lnTo>
                  <a:pt x="550045" y="26537"/>
                </a:lnTo>
                <a:lnTo>
                  <a:pt x="567357" y="25311"/>
                </a:lnTo>
                <a:lnTo>
                  <a:pt x="583978" y="24494"/>
                </a:lnTo>
                <a:lnTo>
                  <a:pt x="607759" y="21410"/>
                </a:lnTo>
                <a:lnTo>
                  <a:pt x="636313" y="16813"/>
                </a:lnTo>
                <a:lnTo>
                  <a:pt x="668048" y="11209"/>
                </a:lnTo>
                <a:lnTo>
                  <a:pt x="694286" y="7473"/>
                </a:lnTo>
                <a:lnTo>
                  <a:pt x="716858" y="4982"/>
                </a:lnTo>
                <a:lnTo>
                  <a:pt x="736985" y="3321"/>
                </a:lnTo>
                <a:lnTo>
                  <a:pt x="755483" y="2214"/>
                </a:lnTo>
                <a:lnTo>
                  <a:pt x="8229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1"/>
          <p:cNvSpPr/>
          <p:nvPr/>
        </p:nvSpPr>
        <p:spPr>
          <a:xfrm>
            <a:off x="6297929" y="5314950"/>
            <a:ext cx="108604" cy="148052"/>
          </a:xfrm>
          <a:custGeom>
            <a:avLst/>
            <a:gdLst/>
            <a:ahLst/>
            <a:cxnLst/>
            <a:rect l="0" t="0" r="0" b="0"/>
            <a:pathLst>
              <a:path w="108604" h="148052">
                <a:moveTo>
                  <a:pt x="91441" y="0"/>
                </a:moveTo>
                <a:lnTo>
                  <a:pt x="79305" y="6067"/>
                </a:lnTo>
                <a:lnTo>
                  <a:pt x="74460" y="9125"/>
                </a:lnTo>
                <a:lnTo>
                  <a:pt x="69960" y="12433"/>
                </a:lnTo>
                <a:lnTo>
                  <a:pt x="65690" y="15908"/>
                </a:lnTo>
                <a:lnTo>
                  <a:pt x="61573" y="19495"/>
                </a:lnTo>
                <a:lnTo>
                  <a:pt x="57559" y="23157"/>
                </a:lnTo>
                <a:lnTo>
                  <a:pt x="49712" y="30612"/>
                </a:lnTo>
                <a:lnTo>
                  <a:pt x="41991" y="38158"/>
                </a:lnTo>
                <a:lnTo>
                  <a:pt x="36884" y="44488"/>
                </a:lnTo>
                <a:lnTo>
                  <a:pt x="30940" y="52519"/>
                </a:lnTo>
                <a:lnTo>
                  <a:pt x="24437" y="61683"/>
                </a:lnTo>
                <a:lnTo>
                  <a:pt x="18831" y="71601"/>
                </a:lnTo>
                <a:lnTo>
                  <a:pt x="13825" y="82024"/>
                </a:lnTo>
                <a:lnTo>
                  <a:pt x="9217" y="92783"/>
                </a:lnTo>
                <a:lnTo>
                  <a:pt x="6145" y="101225"/>
                </a:lnTo>
                <a:lnTo>
                  <a:pt x="4097" y="108123"/>
                </a:lnTo>
                <a:lnTo>
                  <a:pt x="2731" y="113992"/>
                </a:lnTo>
                <a:lnTo>
                  <a:pt x="1820" y="119174"/>
                </a:lnTo>
                <a:lnTo>
                  <a:pt x="1214" y="123899"/>
                </a:lnTo>
                <a:lnTo>
                  <a:pt x="240" y="134540"/>
                </a:lnTo>
                <a:lnTo>
                  <a:pt x="1431" y="136683"/>
                </a:lnTo>
                <a:lnTo>
                  <a:pt x="3494" y="139382"/>
                </a:lnTo>
                <a:lnTo>
                  <a:pt x="9863" y="146771"/>
                </a:lnTo>
                <a:lnTo>
                  <a:pt x="11655" y="147377"/>
                </a:lnTo>
                <a:lnTo>
                  <a:pt x="14120" y="147781"/>
                </a:lnTo>
                <a:lnTo>
                  <a:pt x="17034" y="148051"/>
                </a:lnTo>
                <a:lnTo>
                  <a:pt x="20246" y="146960"/>
                </a:lnTo>
                <a:lnTo>
                  <a:pt x="23658" y="144964"/>
                </a:lnTo>
                <a:lnTo>
                  <a:pt x="27202" y="142362"/>
                </a:lnTo>
                <a:lnTo>
                  <a:pt x="30834" y="140628"/>
                </a:lnTo>
                <a:lnTo>
                  <a:pt x="34527" y="139472"/>
                </a:lnTo>
                <a:lnTo>
                  <a:pt x="38258" y="138701"/>
                </a:lnTo>
                <a:lnTo>
                  <a:pt x="42015" y="136917"/>
                </a:lnTo>
                <a:lnTo>
                  <a:pt x="45790" y="134458"/>
                </a:lnTo>
                <a:lnTo>
                  <a:pt x="49577" y="131549"/>
                </a:lnTo>
                <a:lnTo>
                  <a:pt x="54642" y="127069"/>
                </a:lnTo>
                <a:lnTo>
                  <a:pt x="67042" y="115318"/>
                </a:lnTo>
                <a:lnTo>
                  <a:pt x="88303" y="94422"/>
                </a:lnTo>
                <a:lnTo>
                  <a:pt x="93159" y="87078"/>
                </a:lnTo>
                <a:lnTo>
                  <a:pt x="96396" y="79642"/>
                </a:lnTo>
                <a:lnTo>
                  <a:pt x="98554" y="72144"/>
                </a:lnTo>
                <a:lnTo>
                  <a:pt x="104339" y="53654"/>
                </a:lnTo>
                <a:lnTo>
                  <a:pt x="107660" y="43389"/>
                </a:lnTo>
                <a:lnTo>
                  <a:pt x="108603" y="35276"/>
                </a:lnTo>
                <a:lnTo>
                  <a:pt x="107962" y="28597"/>
                </a:lnTo>
                <a:lnTo>
                  <a:pt x="103876" y="14821"/>
                </a:lnTo>
                <a:lnTo>
                  <a:pt x="102271" y="13690"/>
                </a:lnTo>
                <a:lnTo>
                  <a:pt x="99931" y="12937"/>
                </a:lnTo>
                <a:lnTo>
                  <a:pt x="97101" y="12434"/>
                </a:lnTo>
                <a:lnTo>
                  <a:pt x="93944" y="12100"/>
                </a:lnTo>
                <a:lnTo>
                  <a:pt x="90570" y="11876"/>
                </a:lnTo>
                <a:lnTo>
                  <a:pt x="87050" y="11727"/>
                </a:lnTo>
                <a:lnTo>
                  <a:pt x="80894" y="12898"/>
                </a:lnTo>
                <a:lnTo>
                  <a:pt x="72979" y="14949"/>
                </a:lnTo>
                <a:lnTo>
                  <a:pt x="63893" y="17586"/>
                </a:lnTo>
                <a:lnTo>
                  <a:pt x="56565" y="19344"/>
                </a:lnTo>
                <a:lnTo>
                  <a:pt x="50411" y="20515"/>
                </a:lnTo>
                <a:lnTo>
                  <a:pt x="45038" y="21297"/>
                </a:lnTo>
                <a:lnTo>
                  <a:pt x="40185" y="23088"/>
                </a:lnTo>
                <a:lnTo>
                  <a:pt x="35680" y="25551"/>
                </a:lnTo>
                <a:lnTo>
                  <a:pt x="31407" y="28464"/>
                </a:lnTo>
                <a:lnTo>
                  <a:pt x="27288" y="30406"/>
                </a:lnTo>
                <a:lnTo>
                  <a:pt x="23272" y="31700"/>
                </a:lnTo>
                <a:lnTo>
                  <a:pt x="19325" y="32563"/>
                </a:lnTo>
                <a:lnTo>
                  <a:pt x="16693" y="34409"/>
                </a:lnTo>
                <a:lnTo>
                  <a:pt x="14939" y="36909"/>
                </a:lnTo>
                <a:lnTo>
                  <a:pt x="13770" y="39846"/>
                </a:lnTo>
                <a:lnTo>
                  <a:pt x="11720" y="41804"/>
                </a:lnTo>
                <a:lnTo>
                  <a:pt x="9084" y="43109"/>
                </a:lnTo>
                <a:lnTo>
                  <a:pt x="6056" y="43979"/>
                </a:lnTo>
                <a:lnTo>
                  <a:pt x="4038" y="45829"/>
                </a:lnTo>
                <a:lnTo>
                  <a:pt x="2692" y="48333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2"/>
          <p:cNvSpPr/>
          <p:nvPr/>
        </p:nvSpPr>
        <p:spPr>
          <a:xfrm>
            <a:off x="5465746" y="5360730"/>
            <a:ext cx="134864" cy="194005"/>
          </a:xfrm>
          <a:custGeom>
            <a:avLst/>
            <a:gdLst/>
            <a:ahLst/>
            <a:cxnLst/>
            <a:rect l="0" t="0" r="0" b="0"/>
            <a:pathLst>
              <a:path w="134864" h="194005">
                <a:moveTo>
                  <a:pt x="54944" y="34229"/>
                </a:moveTo>
                <a:lnTo>
                  <a:pt x="42808" y="40297"/>
                </a:lnTo>
                <a:lnTo>
                  <a:pt x="39233" y="43354"/>
                </a:lnTo>
                <a:lnTo>
                  <a:pt x="36850" y="46663"/>
                </a:lnTo>
                <a:lnTo>
                  <a:pt x="35261" y="50138"/>
                </a:lnTo>
                <a:lnTo>
                  <a:pt x="34202" y="54996"/>
                </a:lnTo>
                <a:lnTo>
                  <a:pt x="33496" y="60773"/>
                </a:lnTo>
                <a:lnTo>
                  <a:pt x="33025" y="67166"/>
                </a:lnTo>
                <a:lnTo>
                  <a:pt x="31441" y="75237"/>
                </a:lnTo>
                <a:lnTo>
                  <a:pt x="29115" y="84428"/>
                </a:lnTo>
                <a:lnTo>
                  <a:pt x="26295" y="94365"/>
                </a:lnTo>
                <a:lnTo>
                  <a:pt x="23144" y="103530"/>
                </a:lnTo>
                <a:lnTo>
                  <a:pt x="19774" y="112180"/>
                </a:lnTo>
                <a:lnTo>
                  <a:pt x="16257" y="120486"/>
                </a:lnTo>
                <a:lnTo>
                  <a:pt x="12643" y="132374"/>
                </a:lnTo>
                <a:lnTo>
                  <a:pt x="8963" y="146649"/>
                </a:lnTo>
                <a:lnTo>
                  <a:pt x="0" y="184847"/>
                </a:lnTo>
                <a:lnTo>
                  <a:pt x="535" y="187981"/>
                </a:lnTo>
                <a:lnTo>
                  <a:pt x="2161" y="190071"/>
                </a:lnTo>
                <a:lnTo>
                  <a:pt x="7829" y="193424"/>
                </a:lnTo>
                <a:lnTo>
                  <a:pt x="11990" y="193882"/>
                </a:lnTo>
                <a:lnTo>
                  <a:pt x="14878" y="194004"/>
                </a:lnTo>
                <a:lnTo>
                  <a:pt x="18073" y="192816"/>
                </a:lnTo>
                <a:lnTo>
                  <a:pt x="21474" y="190754"/>
                </a:lnTo>
                <a:lnTo>
                  <a:pt x="25010" y="188109"/>
                </a:lnTo>
                <a:lnTo>
                  <a:pt x="28638" y="185076"/>
                </a:lnTo>
                <a:lnTo>
                  <a:pt x="32326" y="181784"/>
                </a:lnTo>
                <a:lnTo>
                  <a:pt x="36055" y="178319"/>
                </a:lnTo>
                <a:lnTo>
                  <a:pt x="39812" y="173469"/>
                </a:lnTo>
                <a:lnTo>
                  <a:pt x="43586" y="167696"/>
                </a:lnTo>
                <a:lnTo>
                  <a:pt x="47371" y="161307"/>
                </a:lnTo>
                <a:lnTo>
                  <a:pt x="53705" y="153238"/>
                </a:lnTo>
                <a:lnTo>
                  <a:pt x="61738" y="144049"/>
                </a:lnTo>
                <a:lnTo>
                  <a:pt x="70903" y="134112"/>
                </a:lnTo>
                <a:lnTo>
                  <a:pt x="80823" y="119868"/>
                </a:lnTo>
                <a:lnTo>
                  <a:pt x="91247" y="102752"/>
                </a:lnTo>
                <a:lnTo>
                  <a:pt x="102006" y="83721"/>
                </a:lnTo>
                <a:lnTo>
                  <a:pt x="110448" y="69764"/>
                </a:lnTo>
                <a:lnTo>
                  <a:pt x="117347" y="59189"/>
                </a:lnTo>
                <a:lnTo>
                  <a:pt x="123215" y="50869"/>
                </a:lnTo>
                <a:lnTo>
                  <a:pt x="127128" y="44053"/>
                </a:lnTo>
                <a:lnTo>
                  <a:pt x="129737" y="38238"/>
                </a:lnTo>
                <a:lnTo>
                  <a:pt x="131475" y="33092"/>
                </a:lnTo>
                <a:lnTo>
                  <a:pt x="132635" y="28391"/>
                </a:lnTo>
                <a:lnTo>
                  <a:pt x="133408" y="23987"/>
                </a:lnTo>
                <a:lnTo>
                  <a:pt x="133923" y="19781"/>
                </a:lnTo>
                <a:lnTo>
                  <a:pt x="134266" y="15708"/>
                </a:lnTo>
                <a:lnTo>
                  <a:pt x="134495" y="11721"/>
                </a:lnTo>
                <a:lnTo>
                  <a:pt x="134863" y="2267"/>
                </a:lnTo>
                <a:lnTo>
                  <a:pt x="133623" y="1491"/>
                </a:lnTo>
                <a:lnTo>
                  <a:pt x="131527" y="974"/>
                </a:lnTo>
                <a:lnTo>
                  <a:pt x="128859" y="629"/>
                </a:lnTo>
                <a:lnTo>
                  <a:pt x="125811" y="399"/>
                </a:lnTo>
                <a:lnTo>
                  <a:pt x="122508" y="246"/>
                </a:lnTo>
                <a:lnTo>
                  <a:pt x="115452" y="75"/>
                </a:lnTo>
                <a:lnTo>
                  <a:pt x="108083" y="0"/>
                </a:lnTo>
                <a:lnTo>
                  <a:pt x="104340" y="1250"/>
                </a:lnTo>
                <a:lnTo>
                  <a:pt x="100575" y="3353"/>
                </a:lnTo>
                <a:lnTo>
                  <a:pt x="96794" y="6025"/>
                </a:lnTo>
                <a:lnTo>
                  <a:pt x="93004" y="9077"/>
                </a:lnTo>
                <a:lnTo>
                  <a:pt x="89207" y="12381"/>
                </a:lnTo>
                <a:lnTo>
                  <a:pt x="85406" y="15854"/>
                </a:lnTo>
                <a:lnTo>
                  <a:pt x="81602" y="18169"/>
                </a:lnTo>
                <a:lnTo>
                  <a:pt x="77796" y="19712"/>
                </a:lnTo>
                <a:lnTo>
                  <a:pt x="73988" y="20741"/>
                </a:lnTo>
                <a:lnTo>
                  <a:pt x="66370" y="25238"/>
                </a:lnTo>
                <a:lnTo>
                  <a:pt x="56211" y="32045"/>
                </a:lnTo>
                <a:lnTo>
                  <a:pt x="44359" y="40393"/>
                </a:lnTo>
                <a:lnTo>
                  <a:pt x="35187" y="47228"/>
                </a:lnTo>
                <a:lnTo>
                  <a:pt x="27802" y="53055"/>
                </a:lnTo>
                <a:lnTo>
                  <a:pt x="12894" y="65465"/>
                </a:lnTo>
                <a:lnTo>
                  <a:pt x="11670" y="67753"/>
                </a:lnTo>
                <a:lnTo>
                  <a:pt x="10854" y="70548"/>
                </a:lnTo>
                <a:lnTo>
                  <a:pt x="9224" y="799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3"/>
          <p:cNvSpPr/>
          <p:nvPr/>
        </p:nvSpPr>
        <p:spPr>
          <a:xfrm>
            <a:off x="5486400" y="5711000"/>
            <a:ext cx="180373" cy="266890"/>
          </a:xfrm>
          <a:custGeom>
            <a:avLst/>
            <a:gdLst/>
            <a:ahLst/>
            <a:cxnLst/>
            <a:rect l="0" t="0" r="0" b="0"/>
            <a:pathLst>
              <a:path w="180373" h="266890">
                <a:moveTo>
                  <a:pt x="0" y="266889"/>
                </a:moveTo>
                <a:lnTo>
                  <a:pt x="0" y="260822"/>
                </a:lnTo>
                <a:lnTo>
                  <a:pt x="1270" y="257764"/>
                </a:lnTo>
                <a:lnTo>
                  <a:pt x="6067" y="250981"/>
                </a:lnTo>
                <a:lnTo>
                  <a:pt x="7854" y="244853"/>
                </a:lnTo>
                <a:lnTo>
                  <a:pt x="9046" y="236959"/>
                </a:lnTo>
                <a:lnTo>
                  <a:pt x="9841" y="227885"/>
                </a:lnTo>
                <a:lnTo>
                  <a:pt x="12910" y="211677"/>
                </a:lnTo>
                <a:lnTo>
                  <a:pt x="23094" y="166574"/>
                </a:lnTo>
                <a:lnTo>
                  <a:pt x="28096" y="141593"/>
                </a:lnTo>
                <a:lnTo>
                  <a:pt x="37040" y="90129"/>
                </a:lnTo>
                <a:lnTo>
                  <a:pt x="39933" y="70309"/>
                </a:lnTo>
                <a:lnTo>
                  <a:pt x="41862" y="54556"/>
                </a:lnTo>
                <a:lnTo>
                  <a:pt x="43148" y="41513"/>
                </a:lnTo>
                <a:lnTo>
                  <a:pt x="45275" y="31549"/>
                </a:lnTo>
                <a:lnTo>
                  <a:pt x="47963" y="23636"/>
                </a:lnTo>
                <a:lnTo>
                  <a:pt x="51025" y="17091"/>
                </a:lnTo>
                <a:lnTo>
                  <a:pt x="53066" y="11457"/>
                </a:lnTo>
                <a:lnTo>
                  <a:pt x="54428" y="6431"/>
                </a:lnTo>
                <a:lnTo>
                  <a:pt x="55335" y="1810"/>
                </a:lnTo>
                <a:lnTo>
                  <a:pt x="57210" y="0"/>
                </a:lnTo>
                <a:lnTo>
                  <a:pt x="59730" y="63"/>
                </a:lnTo>
                <a:lnTo>
                  <a:pt x="66831" y="3222"/>
                </a:lnTo>
                <a:lnTo>
                  <a:pt x="69954" y="7291"/>
                </a:lnTo>
                <a:lnTo>
                  <a:pt x="80197" y="21972"/>
                </a:lnTo>
                <a:lnTo>
                  <a:pt x="83945" y="28682"/>
                </a:lnTo>
                <a:lnTo>
                  <a:pt x="86443" y="34424"/>
                </a:lnTo>
                <a:lnTo>
                  <a:pt x="88108" y="39523"/>
                </a:lnTo>
                <a:lnTo>
                  <a:pt x="90489" y="45462"/>
                </a:lnTo>
                <a:lnTo>
                  <a:pt x="93346" y="51961"/>
                </a:lnTo>
                <a:lnTo>
                  <a:pt x="99907" y="65956"/>
                </a:lnTo>
                <a:lnTo>
                  <a:pt x="107056" y="80642"/>
                </a:lnTo>
                <a:lnTo>
                  <a:pt x="110740" y="89385"/>
                </a:lnTo>
                <a:lnTo>
                  <a:pt x="114467" y="99023"/>
                </a:lnTo>
                <a:lnTo>
                  <a:pt x="118221" y="109259"/>
                </a:lnTo>
                <a:lnTo>
                  <a:pt x="124534" y="123702"/>
                </a:lnTo>
                <a:lnTo>
                  <a:pt x="141708" y="160071"/>
                </a:lnTo>
                <a:lnTo>
                  <a:pt x="149082" y="174087"/>
                </a:lnTo>
                <a:lnTo>
                  <a:pt x="155268" y="184701"/>
                </a:lnTo>
                <a:lnTo>
                  <a:pt x="160662" y="193047"/>
                </a:lnTo>
                <a:lnTo>
                  <a:pt x="164258" y="201151"/>
                </a:lnTo>
                <a:lnTo>
                  <a:pt x="166655" y="209094"/>
                </a:lnTo>
                <a:lnTo>
                  <a:pt x="170502" y="227957"/>
                </a:lnTo>
                <a:lnTo>
                  <a:pt x="174415" y="233923"/>
                </a:lnTo>
                <a:lnTo>
                  <a:pt x="180372" y="241035"/>
                </a:lnTo>
                <a:lnTo>
                  <a:pt x="171450" y="255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4"/>
          <p:cNvSpPr/>
          <p:nvPr/>
        </p:nvSpPr>
        <p:spPr>
          <a:xfrm>
            <a:off x="5486400" y="5829300"/>
            <a:ext cx="182880" cy="91440"/>
          </a:xfrm>
          <a:custGeom>
            <a:avLst/>
            <a:gdLst/>
            <a:ahLst/>
            <a:cxnLst/>
            <a:rect l="0" t="0" r="0" b="0"/>
            <a:pathLst>
              <a:path w="182880" h="91440">
                <a:moveTo>
                  <a:pt x="0" y="91439"/>
                </a:moveTo>
                <a:lnTo>
                  <a:pt x="15908" y="75531"/>
                </a:lnTo>
                <a:lnTo>
                  <a:pt x="19496" y="73214"/>
                </a:lnTo>
                <a:lnTo>
                  <a:pt x="23157" y="71669"/>
                </a:lnTo>
                <a:lnTo>
                  <a:pt x="26867" y="70639"/>
                </a:lnTo>
                <a:lnTo>
                  <a:pt x="31882" y="68683"/>
                </a:lnTo>
                <a:lnTo>
                  <a:pt x="37764" y="66108"/>
                </a:lnTo>
                <a:lnTo>
                  <a:pt x="44226" y="63122"/>
                </a:lnTo>
                <a:lnTo>
                  <a:pt x="49804" y="59861"/>
                </a:lnTo>
                <a:lnTo>
                  <a:pt x="54793" y="56417"/>
                </a:lnTo>
                <a:lnTo>
                  <a:pt x="59388" y="52851"/>
                </a:lnTo>
                <a:lnTo>
                  <a:pt x="64992" y="49204"/>
                </a:lnTo>
                <a:lnTo>
                  <a:pt x="71268" y="45503"/>
                </a:lnTo>
                <a:lnTo>
                  <a:pt x="77992" y="41764"/>
                </a:lnTo>
                <a:lnTo>
                  <a:pt x="92236" y="34225"/>
                </a:lnTo>
                <a:lnTo>
                  <a:pt x="114536" y="22840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5"/>
          <p:cNvSpPr/>
          <p:nvPr/>
        </p:nvSpPr>
        <p:spPr>
          <a:xfrm>
            <a:off x="6057900" y="5669279"/>
            <a:ext cx="57151" cy="354331"/>
          </a:xfrm>
          <a:custGeom>
            <a:avLst/>
            <a:gdLst/>
            <a:ahLst/>
            <a:cxnLst/>
            <a:rect l="0" t="0" r="0" b="0"/>
            <a:pathLst>
              <a:path w="57151" h="354331">
                <a:moveTo>
                  <a:pt x="0" y="0"/>
                </a:moveTo>
                <a:lnTo>
                  <a:pt x="15908" y="31819"/>
                </a:lnTo>
                <a:lnTo>
                  <a:pt x="18225" y="38992"/>
                </a:lnTo>
                <a:lnTo>
                  <a:pt x="19770" y="46315"/>
                </a:lnTo>
                <a:lnTo>
                  <a:pt x="20800" y="53737"/>
                </a:lnTo>
                <a:lnTo>
                  <a:pt x="24027" y="66305"/>
                </a:lnTo>
                <a:lnTo>
                  <a:pt x="28718" y="82304"/>
                </a:lnTo>
                <a:lnTo>
                  <a:pt x="34385" y="100589"/>
                </a:lnTo>
                <a:lnTo>
                  <a:pt x="38163" y="122939"/>
                </a:lnTo>
                <a:lnTo>
                  <a:pt x="40682" y="148000"/>
                </a:lnTo>
                <a:lnTo>
                  <a:pt x="42361" y="174866"/>
                </a:lnTo>
                <a:lnTo>
                  <a:pt x="5715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6"/>
          <p:cNvSpPr/>
          <p:nvPr/>
        </p:nvSpPr>
        <p:spPr>
          <a:xfrm>
            <a:off x="6017024" y="5646970"/>
            <a:ext cx="267193" cy="388070"/>
          </a:xfrm>
          <a:custGeom>
            <a:avLst/>
            <a:gdLst/>
            <a:ahLst/>
            <a:cxnLst/>
            <a:rect l="0" t="0" r="0" b="0"/>
            <a:pathLst>
              <a:path w="267193" h="388070">
                <a:moveTo>
                  <a:pt x="6585" y="113749"/>
                </a:moveTo>
                <a:lnTo>
                  <a:pt x="518" y="95546"/>
                </a:lnTo>
                <a:lnTo>
                  <a:pt x="0" y="88914"/>
                </a:lnTo>
                <a:lnTo>
                  <a:pt x="926" y="83222"/>
                </a:lnTo>
                <a:lnTo>
                  <a:pt x="4070" y="73512"/>
                </a:lnTo>
                <a:lnTo>
                  <a:pt x="5468" y="64963"/>
                </a:lnTo>
                <a:lnTo>
                  <a:pt x="7110" y="62175"/>
                </a:lnTo>
                <a:lnTo>
                  <a:pt x="9475" y="60316"/>
                </a:lnTo>
                <a:lnTo>
                  <a:pt x="12322" y="59077"/>
                </a:lnTo>
                <a:lnTo>
                  <a:pt x="19300" y="54441"/>
                </a:lnTo>
                <a:lnTo>
                  <a:pt x="40600" y="39130"/>
                </a:lnTo>
                <a:lnTo>
                  <a:pt x="49582" y="32253"/>
                </a:lnTo>
                <a:lnTo>
                  <a:pt x="56839" y="26399"/>
                </a:lnTo>
                <a:lnTo>
                  <a:pt x="62949" y="21226"/>
                </a:lnTo>
                <a:lnTo>
                  <a:pt x="69561" y="17777"/>
                </a:lnTo>
                <a:lnTo>
                  <a:pt x="76509" y="15478"/>
                </a:lnTo>
                <a:lnTo>
                  <a:pt x="83681" y="13945"/>
                </a:lnTo>
                <a:lnTo>
                  <a:pt x="91002" y="11653"/>
                </a:lnTo>
                <a:lnTo>
                  <a:pt x="98424" y="8855"/>
                </a:lnTo>
                <a:lnTo>
                  <a:pt x="105911" y="5720"/>
                </a:lnTo>
                <a:lnTo>
                  <a:pt x="112173" y="3630"/>
                </a:lnTo>
                <a:lnTo>
                  <a:pt x="117617" y="2236"/>
                </a:lnTo>
                <a:lnTo>
                  <a:pt x="122517" y="1307"/>
                </a:lnTo>
                <a:lnTo>
                  <a:pt x="127052" y="688"/>
                </a:lnTo>
                <a:lnTo>
                  <a:pt x="131347" y="275"/>
                </a:lnTo>
                <a:lnTo>
                  <a:pt x="135480" y="0"/>
                </a:lnTo>
                <a:lnTo>
                  <a:pt x="139505" y="1086"/>
                </a:lnTo>
                <a:lnTo>
                  <a:pt x="147364" y="5680"/>
                </a:lnTo>
                <a:lnTo>
                  <a:pt x="155090" y="11955"/>
                </a:lnTo>
                <a:lnTo>
                  <a:pt x="158929" y="15407"/>
                </a:lnTo>
                <a:lnTo>
                  <a:pt x="161488" y="18977"/>
                </a:lnTo>
                <a:lnTo>
                  <a:pt x="164331" y="26332"/>
                </a:lnTo>
                <a:lnTo>
                  <a:pt x="165595" y="37221"/>
                </a:lnTo>
                <a:lnTo>
                  <a:pt x="165931" y="43680"/>
                </a:lnTo>
                <a:lnTo>
                  <a:pt x="166306" y="57631"/>
                </a:lnTo>
                <a:lnTo>
                  <a:pt x="166406" y="64907"/>
                </a:lnTo>
                <a:lnTo>
                  <a:pt x="163932" y="74838"/>
                </a:lnTo>
                <a:lnTo>
                  <a:pt x="159743" y="86538"/>
                </a:lnTo>
                <a:lnTo>
                  <a:pt x="154411" y="99419"/>
                </a:lnTo>
                <a:lnTo>
                  <a:pt x="148315" y="113086"/>
                </a:lnTo>
                <a:lnTo>
                  <a:pt x="134770" y="141818"/>
                </a:lnTo>
                <a:lnTo>
                  <a:pt x="128872" y="152782"/>
                </a:lnTo>
                <a:lnTo>
                  <a:pt x="123670" y="161361"/>
                </a:lnTo>
                <a:lnTo>
                  <a:pt x="112263" y="178188"/>
                </a:lnTo>
                <a:lnTo>
                  <a:pt x="104220" y="187170"/>
                </a:lnTo>
                <a:lnTo>
                  <a:pt x="103425" y="188096"/>
                </a:lnTo>
                <a:lnTo>
                  <a:pt x="108411" y="183340"/>
                </a:lnTo>
                <a:lnTo>
                  <a:pt x="133417" y="152290"/>
                </a:lnTo>
                <a:lnTo>
                  <a:pt x="143210" y="141983"/>
                </a:lnTo>
                <a:lnTo>
                  <a:pt x="152278" y="133842"/>
                </a:lnTo>
                <a:lnTo>
                  <a:pt x="160864" y="127144"/>
                </a:lnTo>
                <a:lnTo>
                  <a:pt x="167858" y="122679"/>
                </a:lnTo>
                <a:lnTo>
                  <a:pt x="173790" y="119703"/>
                </a:lnTo>
                <a:lnTo>
                  <a:pt x="179016" y="117718"/>
                </a:lnTo>
                <a:lnTo>
                  <a:pt x="204572" y="108858"/>
                </a:lnTo>
                <a:lnTo>
                  <a:pt x="212237" y="106678"/>
                </a:lnTo>
                <a:lnTo>
                  <a:pt x="218617" y="105225"/>
                </a:lnTo>
                <a:lnTo>
                  <a:pt x="224140" y="104257"/>
                </a:lnTo>
                <a:lnTo>
                  <a:pt x="229092" y="103611"/>
                </a:lnTo>
                <a:lnTo>
                  <a:pt x="233663" y="103180"/>
                </a:lnTo>
                <a:lnTo>
                  <a:pt x="237981" y="102894"/>
                </a:lnTo>
                <a:lnTo>
                  <a:pt x="242129" y="103972"/>
                </a:lnTo>
                <a:lnTo>
                  <a:pt x="250125" y="108557"/>
                </a:lnTo>
                <a:lnTo>
                  <a:pt x="257912" y="111442"/>
                </a:lnTo>
                <a:lnTo>
                  <a:pt x="261767" y="112211"/>
                </a:lnTo>
                <a:lnTo>
                  <a:pt x="264336" y="115264"/>
                </a:lnTo>
                <a:lnTo>
                  <a:pt x="266049" y="119839"/>
                </a:lnTo>
                <a:lnTo>
                  <a:pt x="267192" y="125429"/>
                </a:lnTo>
                <a:lnTo>
                  <a:pt x="266683" y="132966"/>
                </a:lnTo>
                <a:lnTo>
                  <a:pt x="265073" y="141801"/>
                </a:lnTo>
                <a:lnTo>
                  <a:pt x="262731" y="151500"/>
                </a:lnTo>
                <a:lnTo>
                  <a:pt x="259899" y="160506"/>
                </a:lnTo>
                <a:lnTo>
                  <a:pt x="256741" y="169051"/>
                </a:lnTo>
                <a:lnTo>
                  <a:pt x="253366" y="177287"/>
                </a:lnTo>
                <a:lnTo>
                  <a:pt x="249846" y="186588"/>
                </a:lnTo>
                <a:lnTo>
                  <a:pt x="242548" y="207082"/>
                </a:lnTo>
                <a:lnTo>
                  <a:pt x="238823" y="216611"/>
                </a:lnTo>
                <a:lnTo>
                  <a:pt x="235071" y="225504"/>
                </a:lnTo>
                <a:lnTo>
                  <a:pt x="231299" y="233972"/>
                </a:lnTo>
                <a:lnTo>
                  <a:pt x="224974" y="244698"/>
                </a:lnTo>
                <a:lnTo>
                  <a:pt x="216948" y="256928"/>
                </a:lnTo>
                <a:lnTo>
                  <a:pt x="207787" y="270162"/>
                </a:lnTo>
                <a:lnTo>
                  <a:pt x="200410" y="281524"/>
                </a:lnTo>
                <a:lnTo>
                  <a:pt x="194222" y="291639"/>
                </a:lnTo>
                <a:lnTo>
                  <a:pt x="188827" y="300923"/>
                </a:lnTo>
                <a:lnTo>
                  <a:pt x="183960" y="308381"/>
                </a:lnTo>
                <a:lnTo>
                  <a:pt x="179445" y="314624"/>
                </a:lnTo>
                <a:lnTo>
                  <a:pt x="175165" y="320056"/>
                </a:lnTo>
                <a:lnTo>
                  <a:pt x="167023" y="329478"/>
                </a:lnTo>
                <a:lnTo>
                  <a:pt x="159171" y="337898"/>
                </a:lnTo>
                <a:lnTo>
                  <a:pt x="143782" y="353653"/>
                </a:lnTo>
                <a:lnTo>
                  <a:pt x="109455" y="3880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7"/>
          <p:cNvSpPr/>
          <p:nvPr/>
        </p:nvSpPr>
        <p:spPr>
          <a:xfrm>
            <a:off x="6320789" y="5349755"/>
            <a:ext cx="1485902" cy="86081"/>
          </a:xfrm>
          <a:custGeom>
            <a:avLst/>
            <a:gdLst/>
            <a:ahLst/>
            <a:cxnLst/>
            <a:rect l="0" t="0" r="0" b="0"/>
            <a:pathLst>
              <a:path w="1485902" h="86081">
                <a:moveTo>
                  <a:pt x="0" y="79495"/>
                </a:moveTo>
                <a:lnTo>
                  <a:pt x="18204" y="79495"/>
                </a:lnTo>
                <a:lnTo>
                  <a:pt x="26106" y="80765"/>
                </a:lnTo>
                <a:lnTo>
                  <a:pt x="33914" y="82881"/>
                </a:lnTo>
                <a:lnTo>
                  <a:pt x="41659" y="85562"/>
                </a:lnTo>
                <a:lnTo>
                  <a:pt x="50633" y="86080"/>
                </a:lnTo>
                <a:lnTo>
                  <a:pt x="60426" y="85155"/>
                </a:lnTo>
                <a:lnTo>
                  <a:pt x="70764" y="83268"/>
                </a:lnTo>
                <a:lnTo>
                  <a:pt x="97450" y="80612"/>
                </a:lnTo>
                <a:lnTo>
                  <a:pt x="130257" y="78445"/>
                </a:lnTo>
                <a:lnTo>
                  <a:pt x="177272" y="73525"/>
                </a:lnTo>
                <a:lnTo>
                  <a:pt x="200732" y="71705"/>
                </a:lnTo>
                <a:lnTo>
                  <a:pt x="243731" y="69683"/>
                </a:lnTo>
                <a:lnTo>
                  <a:pt x="265357" y="67873"/>
                </a:lnTo>
                <a:lnTo>
                  <a:pt x="287396" y="65397"/>
                </a:lnTo>
                <a:lnTo>
                  <a:pt x="309707" y="62476"/>
                </a:lnTo>
                <a:lnTo>
                  <a:pt x="329661" y="60529"/>
                </a:lnTo>
                <a:lnTo>
                  <a:pt x="365380" y="58365"/>
                </a:lnTo>
                <a:lnTo>
                  <a:pt x="380747" y="56518"/>
                </a:lnTo>
                <a:lnTo>
                  <a:pt x="394801" y="54017"/>
                </a:lnTo>
                <a:lnTo>
                  <a:pt x="407981" y="51080"/>
                </a:lnTo>
                <a:lnTo>
                  <a:pt x="425658" y="49121"/>
                </a:lnTo>
                <a:lnTo>
                  <a:pt x="469005" y="46945"/>
                </a:lnTo>
                <a:lnTo>
                  <a:pt x="519118" y="45720"/>
                </a:lnTo>
                <a:lnTo>
                  <a:pt x="652748" y="45218"/>
                </a:lnTo>
                <a:lnTo>
                  <a:pt x="671386" y="43944"/>
                </a:lnTo>
                <a:lnTo>
                  <a:pt x="687621" y="41824"/>
                </a:lnTo>
                <a:lnTo>
                  <a:pt x="702254" y="39141"/>
                </a:lnTo>
                <a:lnTo>
                  <a:pt x="717089" y="37352"/>
                </a:lnTo>
                <a:lnTo>
                  <a:pt x="760970" y="34834"/>
                </a:lnTo>
                <a:lnTo>
                  <a:pt x="803746" y="32819"/>
                </a:lnTo>
                <a:lnTo>
                  <a:pt x="846594" y="27846"/>
                </a:lnTo>
                <a:lnTo>
                  <a:pt x="866656" y="26012"/>
                </a:lnTo>
                <a:lnTo>
                  <a:pt x="902494" y="23974"/>
                </a:lnTo>
                <a:lnTo>
                  <a:pt x="917893" y="22161"/>
                </a:lnTo>
                <a:lnTo>
                  <a:pt x="931969" y="19682"/>
                </a:lnTo>
                <a:lnTo>
                  <a:pt x="945162" y="16760"/>
                </a:lnTo>
                <a:lnTo>
                  <a:pt x="959038" y="14811"/>
                </a:lnTo>
                <a:lnTo>
                  <a:pt x="988002" y="12646"/>
                </a:lnTo>
                <a:lnTo>
                  <a:pt x="1144792" y="3401"/>
                </a:lnTo>
                <a:lnTo>
                  <a:pt x="1208566" y="1225"/>
                </a:lnTo>
                <a:lnTo>
                  <a:pt x="1329785" y="0"/>
                </a:lnTo>
                <a:lnTo>
                  <a:pt x="1362773" y="1099"/>
                </a:lnTo>
                <a:lnTo>
                  <a:pt x="1388576" y="3101"/>
                </a:lnTo>
                <a:lnTo>
                  <a:pt x="1424866" y="7442"/>
                </a:lnTo>
                <a:lnTo>
                  <a:pt x="1452435" y="9885"/>
                </a:lnTo>
                <a:lnTo>
                  <a:pt x="1463830" y="10457"/>
                </a:lnTo>
                <a:lnTo>
                  <a:pt x="1468647" y="11880"/>
                </a:lnTo>
                <a:lnTo>
                  <a:pt x="1473128" y="14098"/>
                </a:lnTo>
                <a:lnTo>
                  <a:pt x="1485901" y="223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8"/>
          <p:cNvSpPr/>
          <p:nvPr/>
        </p:nvSpPr>
        <p:spPr>
          <a:xfrm>
            <a:off x="7750209" y="5303519"/>
            <a:ext cx="124822" cy="148268"/>
          </a:xfrm>
          <a:custGeom>
            <a:avLst/>
            <a:gdLst/>
            <a:ahLst/>
            <a:cxnLst/>
            <a:rect l="0" t="0" r="0" b="0"/>
            <a:pathLst>
              <a:path w="124822" h="148268">
                <a:moveTo>
                  <a:pt x="90770" y="0"/>
                </a:moveTo>
                <a:lnTo>
                  <a:pt x="78635" y="6068"/>
                </a:lnTo>
                <a:lnTo>
                  <a:pt x="73790" y="7856"/>
                </a:lnTo>
                <a:lnTo>
                  <a:pt x="69290" y="9047"/>
                </a:lnTo>
                <a:lnTo>
                  <a:pt x="65020" y="9841"/>
                </a:lnTo>
                <a:lnTo>
                  <a:pt x="60904" y="12911"/>
                </a:lnTo>
                <a:lnTo>
                  <a:pt x="56889" y="17498"/>
                </a:lnTo>
                <a:lnTo>
                  <a:pt x="52943" y="23095"/>
                </a:lnTo>
                <a:lnTo>
                  <a:pt x="49042" y="28097"/>
                </a:lnTo>
                <a:lnTo>
                  <a:pt x="45172" y="32702"/>
                </a:lnTo>
                <a:lnTo>
                  <a:pt x="41321" y="37041"/>
                </a:lnTo>
                <a:lnTo>
                  <a:pt x="37484" y="42474"/>
                </a:lnTo>
                <a:lnTo>
                  <a:pt x="33656" y="48636"/>
                </a:lnTo>
                <a:lnTo>
                  <a:pt x="29834" y="55284"/>
                </a:lnTo>
                <a:lnTo>
                  <a:pt x="26016" y="60986"/>
                </a:lnTo>
                <a:lnTo>
                  <a:pt x="22201" y="66058"/>
                </a:lnTo>
                <a:lnTo>
                  <a:pt x="18388" y="70709"/>
                </a:lnTo>
                <a:lnTo>
                  <a:pt x="14575" y="75079"/>
                </a:lnTo>
                <a:lnTo>
                  <a:pt x="10764" y="79263"/>
                </a:lnTo>
                <a:lnTo>
                  <a:pt x="6953" y="83322"/>
                </a:lnTo>
                <a:lnTo>
                  <a:pt x="4412" y="91108"/>
                </a:lnTo>
                <a:lnTo>
                  <a:pt x="2718" y="101379"/>
                </a:lnTo>
                <a:lnTo>
                  <a:pt x="836" y="122528"/>
                </a:lnTo>
                <a:lnTo>
                  <a:pt x="0" y="136160"/>
                </a:lnTo>
                <a:lnTo>
                  <a:pt x="1047" y="140304"/>
                </a:lnTo>
                <a:lnTo>
                  <a:pt x="3015" y="143066"/>
                </a:lnTo>
                <a:lnTo>
                  <a:pt x="5596" y="144907"/>
                </a:lnTo>
                <a:lnTo>
                  <a:pt x="8588" y="146135"/>
                </a:lnTo>
                <a:lnTo>
                  <a:pt x="11852" y="146953"/>
                </a:lnTo>
                <a:lnTo>
                  <a:pt x="15298" y="147499"/>
                </a:lnTo>
                <a:lnTo>
                  <a:pt x="18865" y="147863"/>
                </a:lnTo>
                <a:lnTo>
                  <a:pt x="22514" y="148105"/>
                </a:lnTo>
                <a:lnTo>
                  <a:pt x="26217" y="148267"/>
                </a:lnTo>
                <a:lnTo>
                  <a:pt x="29954" y="147105"/>
                </a:lnTo>
                <a:lnTo>
                  <a:pt x="33717" y="145060"/>
                </a:lnTo>
                <a:lnTo>
                  <a:pt x="37494" y="142427"/>
                </a:lnTo>
                <a:lnTo>
                  <a:pt x="41283" y="140671"/>
                </a:lnTo>
                <a:lnTo>
                  <a:pt x="45079" y="139501"/>
                </a:lnTo>
                <a:lnTo>
                  <a:pt x="48880" y="138721"/>
                </a:lnTo>
                <a:lnTo>
                  <a:pt x="52683" y="136931"/>
                </a:lnTo>
                <a:lnTo>
                  <a:pt x="56488" y="134468"/>
                </a:lnTo>
                <a:lnTo>
                  <a:pt x="60297" y="131555"/>
                </a:lnTo>
                <a:lnTo>
                  <a:pt x="64104" y="128344"/>
                </a:lnTo>
                <a:lnTo>
                  <a:pt x="67913" y="124932"/>
                </a:lnTo>
                <a:lnTo>
                  <a:pt x="75531" y="117756"/>
                </a:lnTo>
                <a:lnTo>
                  <a:pt x="83151" y="110333"/>
                </a:lnTo>
                <a:lnTo>
                  <a:pt x="88231" y="104035"/>
                </a:lnTo>
                <a:lnTo>
                  <a:pt x="94157" y="96027"/>
                </a:lnTo>
                <a:lnTo>
                  <a:pt x="100649" y="86879"/>
                </a:lnTo>
                <a:lnTo>
                  <a:pt x="106246" y="78239"/>
                </a:lnTo>
                <a:lnTo>
                  <a:pt x="111247" y="69940"/>
                </a:lnTo>
                <a:lnTo>
                  <a:pt x="115851" y="61867"/>
                </a:lnTo>
                <a:lnTo>
                  <a:pt x="118921" y="53945"/>
                </a:lnTo>
                <a:lnTo>
                  <a:pt x="120968" y="46123"/>
                </a:lnTo>
                <a:lnTo>
                  <a:pt x="124252" y="27455"/>
                </a:lnTo>
                <a:lnTo>
                  <a:pt x="124521" y="24654"/>
                </a:lnTo>
                <a:lnTo>
                  <a:pt x="124701" y="21516"/>
                </a:lnTo>
                <a:lnTo>
                  <a:pt x="124821" y="18154"/>
                </a:lnTo>
                <a:lnTo>
                  <a:pt x="123631" y="15913"/>
                </a:lnTo>
                <a:lnTo>
                  <a:pt x="121567" y="14419"/>
                </a:lnTo>
                <a:lnTo>
                  <a:pt x="118922" y="13423"/>
                </a:lnTo>
                <a:lnTo>
                  <a:pt x="114618" y="12759"/>
                </a:lnTo>
                <a:lnTo>
                  <a:pt x="109208" y="12316"/>
                </a:lnTo>
                <a:lnTo>
                  <a:pt x="97695" y="11824"/>
                </a:lnTo>
                <a:lnTo>
                  <a:pt x="82009" y="11482"/>
                </a:lnTo>
                <a:lnTo>
                  <a:pt x="79849" y="12735"/>
                </a:lnTo>
                <a:lnTo>
                  <a:pt x="77139" y="14840"/>
                </a:lnTo>
                <a:lnTo>
                  <a:pt x="74063" y="17513"/>
                </a:lnTo>
                <a:lnTo>
                  <a:pt x="70742" y="20566"/>
                </a:lnTo>
                <a:lnTo>
                  <a:pt x="63666" y="27344"/>
                </a:lnTo>
                <a:lnTo>
                  <a:pt x="52541" y="38300"/>
                </a:lnTo>
                <a:lnTo>
                  <a:pt x="50045" y="42043"/>
                </a:lnTo>
                <a:lnTo>
                  <a:pt x="48380" y="45809"/>
                </a:lnTo>
                <a:lnTo>
                  <a:pt x="47270" y="49589"/>
                </a:lnTo>
                <a:lnTo>
                  <a:pt x="46530" y="53379"/>
                </a:lnTo>
                <a:lnTo>
                  <a:pt x="46037" y="57177"/>
                </a:lnTo>
                <a:lnTo>
                  <a:pt x="45246" y="66328"/>
                </a:lnTo>
                <a:lnTo>
                  <a:pt x="46450" y="67079"/>
                </a:lnTo>
                <a:lnTo>
                  <a:pt x="48524" y="67579"/>
                </a:lnTo>
                <a:lnTo>
                  <a:pt x="51176" y="67913"/>
                </a:lnTo>
                <a:lnTo>
                  <a:pt x="54214" y="68136"/>
                </a:lnTo>
                <a:lnTo>
                  <a:pt x="57509" y="68284"/>
                </a:lnTo>
                <a:lnTo>
                  <a:pt x="64558" y="68448"/>
                </a:lnTo>
                <a:lnTo>
                  <a:pt x="90770" y="68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9"/>
          <p:cNvSpPr/>
          <p:nvPr/>
        </p:nvSpPr>
        <p:spPr>
          <a:xfrm>
            <a:off x="7660976" y="5612642"/>
            <a:ext cx="225725" cy="226385"/>
          </a:xfrm>
          <a:custGeom>
            <a:avLst/>
            <a:gdLst/>
            <a:ahLst/>
            <a:cxnLst/>
            <a:rect l="0" t="0" r="0" b="0"/>
            <a:pathLst>
              <a:path w="225725" h="226385">
                <a:moveTo>
                  <a:pt x="168574" y="22347"/>
                </a:moveTo>
                <a:lnTo>
                  <a:pt x="156438" y="16280"/>
                </a:lnTo>
                <a:lnTo>
                  <a:pt x="151593" y="14492"/>
                </a:lnTo>
                <a:lnTo>
                  <a:pt x="147093" y="13301"/>
                </a:lnTo>
                <a:lnTo>
                  <a:pt x="142823" y="12506"/>
                </a:lnTo>
                <a:lnTo>
                  <a:pt x="139977" y="10707"/>
                </a:lnTo>
                <a:lnTo>
                  <a:pt x="138079" y="8237"/>
                </a:lnTo>
                <a:lnTo>
                  <a:pt x="136813" y="5320"/>
                </a:lnTo>
                <a:lnTo>
                  <a:pt x="134700" y="3376"/>
                </a:lnTo>
                <a:lnTo>
                  <a:pt x="132021" y="2080"/>
                </a:lnTo>
                <a:lnTo>
                  <a:pt x="128965" y="1216"/>
                </a:lnTo>
                <a:lnTo>
                  <a:pt x="124388" y="640"/>
                </a:lnTo>
                <a:lnTo>
                  <a:pt x="118797" y="256"/>
                </a:lnTo>
                <a:lnTo>
                  <a:pt x="112529" y="0"/>
                </a:lnTo>
                <a:lnTo>
                  <a:pt x="107080" y="1099"/>
                </a:lnTo>
                <a:lnTo>
                  <a:pt x="102178" y="3102"/>
                </a:lnTo>
                <a:lnTo>
                  <a:pt x="97640" y="5707"/>
                </a:lnTo>
                <a:lnTo>
                  <a:pt x="94614" y="8714"/>
                </a:lnTo>
                <a:lnTo>
                  <a:pt x="92598" y="11989"/>
                </a:lnTo>
                <a:lnTo>
                  <a:pt x="91253" y="15441"/>
                </a:lnTo>
                <a:lnTo>
                  <a:pt x="87816" y="19013"/>
                </a:lnTo>
                <a:lnTo>
                  <a:pt x="82985" y="22665"/>
                </a:lnTo>
                <a:lnTo>
                  <a:pt x="77225" y="26369"/>
                </a:lnTo>
                <a:lnTo>
                  <a:pt x="72114" y="31378"/>
                </a:lnTo>
                <a:lnTo>
                  <a:pt x="67438" y="37258"/>
                </a:lnTo>
                <a:lnTo>
                  <a:pt x="44738" y="71013"/>
                </a:lnTo>
                <a:lnTo>
                  <a:pt x="37756" y="82731"/>
                </a:lnTo>
                <a:lnTo>
                  <a:pt x="30563" y="95623"/>
                </a:lnTo>
                <a:lnTo>
                  <a:pt x="11688" y="131265"/>
                </a:lnTo>
                <a:lnTo>
                  <a:pt x="6833" y="140679"/>
                </a:lnTo>
                <a:lnTo>
                  <a:pt x="3597" y="148225"/>
                </a:lnTo>
                <a:lnTo>
                  <a:pt x="1439" y="154526"/>
                </a:lnTo>
                <a:lnTo>
                  <a:pt x="0" y="159996"/>
                </a:lnTo>
                <a:lnTo>
                  <a:pt x="312" y="166183"/>
                </a:lnTo>
                <a:lnTo>
                  <a:pt x="1789" y="172848"/>
                </a:lnTo>
                <a:lnTo>
                  <a:pt x="4043" y="179831"/>
                </a:lnTo>
                <a:lnTo>
                  <a:pt x="5546" y="187026"/>
                </a:lnTo>
                <a:lnTo>
                  <a:pt x="6549" y="194364"/>
                </a:lnTo>
                <a:lnTo>
                  <a:pt x="7217" y="201795"/>
                </a:lnTo>
                <a:lnTo>
                  <a:pt x="8933" y="206749"/>
                </a:lnTo>
                <a:lnTo>
                  <a:pt x="11346" y="210052"/>
                </a:lnTo>
                <a:lnTo>
                  <a:pt x="14225" y="212254"/>
                </a:lnTo>
                <a:lnTo>
                  <a:pt x="17415" y="213722"/>
                </a:lnTo>
                <a:lnTo>
                  <a:pt x="24346" y="215353"/>
                </a:lnTo>
                <a:lnTo>
                  <a:pt x="27971" y="217057"/>
                </a:lnTo>
                <a:lnTo>
                  <a:pt x="31659" y="219464"/>
                </a:lnTo>
                <a:lnTo>
                  <a:pt x="35387" y="222339"/>
                </a:lnTo>
                <a:lnTo>
                  <a:pt x="39143" y="224255"/>
                </a:lnTo>
                <a:lnTo>
                  <a:pt x="42916" y="225532"/>
                </a:lnTo>
                <a:lnTo>
                  <a:pt x="46702" y="226384"/>
                </a:lnTo>
                <a:lnTo>
                  <a:pt x="51765" y="225682"/>
                </a:lnTo>
                <a:lnTo>
                  <a:pt x="57681" y="223944"/>
                </a:lnTo>
                <a:lnTo>
                  <a:pt x="64166" y="221515"/>
                </a:lnTo>
                <a:lnTo>
                  <a:pt x="72298" y="219896"/>
                </a:lnTo>
                <a:lnTo>
                  <a:pt x="81530" y="218817"/>
                </a:lnTo>
                <a:lnTo>
                  <a:pt x="91494" y="218097"/>
                </a:lnTo>
                <a:lnTo>
                  <a:pt x="99407" y="216347"/>
                </a:lnTo>
                <a:lnTo>
                  <a:pt x="105953" y="213910"/>
                </a:lnTo>
                <a:lnTo>
                  <a:pt x="111586" y="211016"/>
                </a:lnTo>
                <a:lnTo>
                  <a:pt x="119152" y="206546"/>
                </a:lnTo>
                <a:lnTo>
                  <a:pt x="137719" y="194807"/>
                </a:lnTo>
                <a:lnTo>
                  <a:pt x="146733" y="189391"/>
                </a:lnTo>
                <a:lnTo>
                  <a:pt x="155284" y="184509"/>
                </a:lnTo>
                <a:lnTo>
                  <a:pt x="163524" y="179985"/>
                </a:lnTo>
                <a:lnTo>
                  <a:pt x="170287" y="175700"/>
                </a:lnTo>
                <a:lnTo>
                  <a:pt x="176066" y="171572"/>
                </a:lnTo>
                <a:lnTo>
                  <a:pt x="181188" y="167550"/>
                </a:lnTo>
                <a:lnTo>
                  <a:pt x="187144" y="162329"/>
                </a:lnTo>
                <a:lnTo>
                  <a:pt x="193653" y="156309"/>
                </a:lnTo>
                <a:lnTo>
                  <a:pt x="200534" y="149755"/>
                </a:lnTo>
                <a:lnTo>
                  <a:pt x="206390" y="145386"/>
                </a:lnTo>
                <a:lnTo>
                  <a:pt x="211565" y="142473"/>
                </a:lnTo>
                <a:lnTo>
                  <a:pt x="225724" y="136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0"/>
          <p:cNvSpPr/>
          <p:nvPr/>
        </p:nvSpPr>
        <p:spPr>
          <a:xfrm>
            <a:off x="5943600" y="4926329"/>
            <a:ext cx="45676" cy="320041"/>
          </a:xfrm>
          <a:custGeom>
            <a:avLst/>
            <a:gdLst/>
            <a:ahLst/>
            <a:cxnLst/>
            <a:rect l="0" t="0" r="0" b="0"/>
            <a:pathLst>
              <a:path w="45676" h="320041">
                <a:moveTo>
                  <a:pt x="0" y="0"/>
                </a:moveTo>
                <a:lnTo>
                  <a:pt x="6067" y="18204"/>
                </a:lnTo>
                <a:lnTo>
                  <a:pt x="10395" y="28646"/>
                </a:lnTo>
                <a:lnTo>
                  <a:pt x="15820" y="40687"/>
                </a:lnTo>
                <a:lnTo>
                  <a:pt x="21976" y="53795"/>
                </a:lnTo>
                <a:lnTo>
                  <a:pt x="26080" y="65074"/>
                </a:lnTo>
                <a:lnTo>
                  <a:pt x="28817" y="75133"/>
                </a:lnTo>
                <a:lnTo>
                  <a:pt x="30641" y="84379"/>
                </a:lnTo>
                <a:lnTo>
                  <a:pt x="31858" y="91813"/>
                </a:lnTo>
                <a:lnTo>
                  <a:pt x="32668" y="98039"/>
                </a:lnTo>
                <a:lnTo>
                  <a:pt x="33208" y="103459"/>
                </a:lnTo>
                <a:lnTo>
                  <a:pt x="34838" y="109613"/>
                </a:lnTo>
                <a:lnTo>
                  <a:pt x="37196" y="116255"/>
                </a:lnTo>
                <a:lnTo>
                  <a:pt x="40037" y="123224"/>
                </a:lnTo>
                <a:lnTo>
                  <a:pt x="41931" y="134219"/>
                </a:lnTo>
                <a:lnTo>
                  <a:pt x="43194" y="147900"/>
                </a:lnTo>
                <a:lnTo>
                  <a:pt x="44036" y="163370"/>
                </a:lnTo>
                <a:lnTo>
                  <a:pt x="44971" y="194106"/>
                </a:lnTo>
                <a:lnTo>
                  <a:pt x="45675" y="263093"/>
                </a:lnTo>
                <a:lnTo>
                  <a:pt x="44420" y="269375"/>
                </a:lnTo>
                <a:lnTo>
                  <a:pt x="42314" y="276104"/>
                </a:lnTo>
                <a:lnTo>
                  <a:pt x="39639" y="283129"/>
                </a:lnTo>
                <a:lnTo>
                  <a:pt x="37856" y="289083"/>
                </a:lnTo>
                <a:lnTo>
                  <a:pt x="36667" y="294322"/>
                </a:lnTo>
                <a:lnTo>
                  <a:pt x="35874" y="299085"/>
                </a:lnTo>
                <a:lnTo>
                  <a:pt x="34076" y="303530"/>
                </a:lnTo>
                <a:lnTo>
                  <a:pt x="31607" y="307763"/>
                </a:lnTo>
                <a:lnTo>
                  <a:pt x="22859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1"/>
          <p:cNvSpPr/>
          <p:nvPr/>
        </p:nvSpPr>
        <p:spPr>
          <a:xfrm>
            <a:off x="6866152" y="4846344"/>
            <a:ext cx="380468" cy="326425"/>
          </a:xfrm>
          <a:custGeom>
            <a:avLst/>
            <a:gdLst/>
            <a:ahLst/>
            <a:cxnLst/>
            <a:rect l="0" t="0" r="0" b="0"/>
            <a:pathLst>
              <a:path w="380468" h="326425">
                <a:moveTo>
                  <a:pt x="14707" y="114275"/>
                </a:moveTo>
                <a:lnTo>
                  <a:pt x="2572" y="102140"/>
                </a:lnTo>
                <a:lnTo>
                  <a:pt x="267" y="97295"/>
                </a:lnTo>
                <a:lnTo>
                  <a:pt x="0" y="92795"/>
                </a:lnTo>
                <a:lnTo>
                  <a:pt x="1821" y="84409"/>
                </a:lnTo>
                <a:lnTo>
                  <a:pt x="2630" y="76448"/>
                </a:lnTo>
                <a:lnTo>
                  <a:pt x="4116" y="72547"/>
                </a:lnTo>
                <a:lnTo>
                  <a:pt x="9153" y="64826"/>
                </a:lnTo>
                <a:lnTo>
                  <a:pt x="15626" y="57161"/>
                </a:lnTo>
                <a:lnTo>
                  <a:pt x="19130" y="53339"/>
                </a:lnTo>
                <a:lnTo>
                  <a:pt x="29086" y="46982"/>
                </a:lnTo>
                <a:lnTo>
                  <a:pt x="43343" y="38933"/>
                </a:lnTo>
                <a:lnTo>
                  <a:pt x="86269" y="16175"/>
                </a:lnTo>
                <a:lnTo>
                  <a:pt x="96705" y="10775"/>
                </a:lnTo>
                <a:lnTo>
                  <a:pt x="106203" y="7175"/>
                </a:lnTo>
                <a:lnTo>
                  <a:pt x="115074" y="4775"/>
                </a:lnTo>
                <a:lnTo>
                  <a:pt x="123529" y="3175"/>
                </a:lnTo>
                <a:lnTo>
                  <a:pt x="131705" y="2109"/>
                </a:lnTo>
                <a:lnTo>
                  <a:pt x="139696" y="1398"/>
                </a:lnTo>
                <a:lnTo>
                  <a:pt x="147563" y="924"/>
                </a:lnTo>
                <a:lnTo>
                  <a:pt x="163077" y="397"/>
                </a:lnTo>
                <a:lnTo>
                  <a:pt x="193513" y="31"/>
                </a:lnTo>
                <a:lnTo>
                  <a:pt x="206784" y="0"/>
                </a:lnTo>
                <a:lnTo>
                  <a:pt x="212608" y="1262"/>
                </a:lnTo>
                <a:lnTo>
                  <a:pt x="222467" y="6050"/>
                </a:lnTo>
                <a:lnTo>
                  <a:pt x="225604" y="9106"/>
                </a:lnTo>
                <a:lnTo>
                  <a:pt x="227695" y="12412"/>
                </a:lnTo>
                <a:lnTo>
                  <a:pt x="229089" y="15887"/>
                </a:lnTo>
                <a:lnTo>
                  <a:pt x="234025" y="23133"/>
                </a:lnTo>
                <a:lnTo>
                  <a:pt x="237119" y="26844"/>
                </a:lnTo>
                <a:lnTo>
                  <a:pt x="239182" y="30588"/>
                </a:lnTo>
                <a:lnTo>
                  <a:pt x="241474" y="38134"/>
                </a:lnTo>
                <a:lnTo>
                  <a:pt x="240815" y="43195"/>
                </a:lnTo>
                <a:lnTo>
                  <a:pt x="239106" y="49108"/>
                </a:lnTo>
                <a:lnTo>
                  <a:pt x="236697" y="55590"/>
                </a:lnTo>
                <a:lnTo>
                  <a:pt x="235090" y="62452"/>
                </a:lnTo>
                <a:lnTo>
                  <a:pt x="234020" y="69567"/>
                </a:lnTo>
                <a:lnTo>
                  <a:pt x="233306" y="76850"/>
                </a:lnTo>
                <a:lnTo>
                  <a:pt x="231559" y="84245"/>
                </a:lnTo>
                <a:lnTo>
                  <a:pt x="229125" y="91715"/>
                </a:lnTo>
                <a:lnTo>
                  <a:pt x="226233" y="99235"/>
                </a:lnTo>
                <a:lnTo>
                  <a:pt x="221764" y="106788"/>
                </a:lnTo>
                <a:lnTo>
                  <a:pt x="216245" y="114364"/>
                </a:lnTo>
                <a:lnTo>
                  <a:pt x="166084" y="175953"/>
                </a:lnTo>
                <a:lnTo>
                  <a:pt x="156265" y="187144"/>
                </a:lnTo>
                <a:lnTo>
                  <a:pt x="147179" y="197144"/>
                </a:lnTo>
                <a:lnTo>
                  <a:pt x="137312" y="208892"/>
                </a:lnTo>
                <a:lnTo>
                  <a:pt x="116189" y="235490"/>
                </a:lnTo>
                <a:lnTo>
                  <a:pt x="107762" y="247155"/>
                </a:lnTo>
                <a:lnTo>
                  <a:pt x="100873" y="257472"/>
                </a:lnTo>
                <a:lnTo>
                  <a:pt x="95011" y="266890"/>
                </a:lnTo>
                <a:lnTo>
                  <a:pt x="88563" y="275708"/>
                </a:lnTo>
                <a:lnTo>
                  <a:pt x="81725" y="284128"/>
                </a:lnTo>
                <a:lnTo>
                  <a:pt x="68623" y="298985"/>
                </a:lnTo>
                <a:lnTo>
                  <a:pt x="58567" y="309822"/>
                </a:lnTo>
                <a:lnTo>
                  <a:pt x="56647" y="313220"/>
                </a:lnTo>
                <a:lnTo>
                  <a:pt x="56637" y="315485"/>
                </a:lnTo>
                <a:lnTo>
                  <a:pt x="63482" y="323004"/>
                </a:lnTo>
                <a:lnTo>
                  <a:pt x="66274" y="325818"/>
                </a:lnTo>
                <a:lnTo>
                  <a:pt x="69405" y="326424"/>
                </a:lnTo>
                <a:lnTo>
                  <a:pt x="72762" y="325558"/>
                </a:lnTo>
                <a:lnTo>
                  <a:pt x="76271" y="323710"/>
                </a:lnTo>
                <a:lnTo>
                  <a:pt x="86942" y="321657"/>
                </a:lnTo>
                <a:lnTo>
                  <a:pt x="93344" y="321110"/>
                </a:lnTo>
                <a:lnTo>
                  <a:pt x="100152" y="320745"/>
                </a:lnTo>
                <a:lnTo>
                  <a:pt x="114489" y="320340"/>
                </a:lnTo>
                <a:lnTo>
                  <a:pt x="120599" y="318962"/>
                </a:lnTo>
                <a:lnTo>
                  <a:pt x="130774" y="314044"/>
                </a:lnTo>
                <a:lnTo>
                  <a:pt x="137804" y="310954"/>
                </a:lnTo>
                <a:lnTo>
                  <a:pt x="146302" y="307625"/>
                </a:lnTo>
                <a:lnTo>
                  <a:pt x="155778" y="304135"/>
                </a:lnTo>
                <a:lnTo>
                  <a:pt x="167174" y="300538"/>
                </a:lnTo>
                <a:lnTo>
                  <a:pt x="193384" y="293155"/>
                </a:lnTo>
                <a:lnTo>
                  <a:pt x="260971" y="275791"/>
                </a:lnTo>
                <a:lnTo>
                  <a:pt x="280483" y="271483"/>
                </a:lnTo>
                <a:lnTo>
                  <a:pt x="296031" y="268610"/>
                </a:lnTo>
                <a:lnTo>
                  <a:pt x="308937" y="266695"/>
                </a:lnTo>
                <a:lnTo>
                  <a:pt x="318810" y="265419"/>
                </a:lnTo>
                <a:lnTo>
                  <a:pt x="326663" y="264568"/>
                </a:lnTo>
                <a:lnTo>
                  <a:pt x="333167" y="264000"/>
                </a:lnTo>
                <a:lnTo>
                  <a:pt x="340044" y="263622"/>
                </a:lnTo>
                <a:lnTo>
                  <a:pt x="354459" y="263202"/>
                </a:lnTo>
                <a:lnTo>
                  <a:pt x="380467" y="2628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Congruent Arcs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b="1"/>
              <a:t>Congruent arcs </a:t>
            </a:r>
            <a:r>
              <a:rPr lang="en-US"/>
              <a:t>are arcs, in </a:t>
            </a:r>
            <a:r>
              <a:rPr lang="en-US" i="1"/>
              <a:t>the same circle or in congruent circles</a:t>
            </a:r>
            <a:r>
              <a:rPr lang="en-US"/>
              <a:t>, that have equal measures.</a:t>
            </a:r>
          </a:p>
          <a:p>
            <a:endParaRPr lang="en-US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95600"/>
            <a:ext cx="29718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3581400"/>
            <a:ext cx="3200400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819400"/>
            <a:ext cx="2551113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Chords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 the diagram below, chord AB cuts off two arcs, arc AB and arc ATB.</a:t>
            </a:r>
          </a:p>
          <a:p>
            <a:r>
              <a:rPr lang="en-US"/>
              <a:t>We call AB the minor arc, </a:t>
            </a:r>
            <a:r>
              <a:rPr lang="en-US" i="1"/>
              <a:t>the arc of chord </a:t>
            </a:r>
            <a:r>
              <a:rPr lang="en-US"/>
              <a:t>AB</a:t>
            </a:r>
            <a:r>
              <a:rPr lang="en-US" i="1"/>
              <a:t>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429000"/>
            <a:ext cx="312420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55626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b="1"/>
              <a:t>Theorem: </a:t>
            </a:r>
            <a:r>
              <a:rPr lang="en-US"/>
              <a:t>In the same circle or congruent circles:</a:t>
            </a:r>
          </a:p>
          <a:p>
            <a:pPr>
              <a:buFontTx/>
              <a:buNone/>
            </a:pPr>
            <a:r>
              <a:rPr lang="en-US"/>
              <a:t>(1) Congruent arcs have congruent chords</a:t>
            </a:r>
          </a:p>
          <a:p>
            <a:pPr>
              <a:buFontTx/>
              <a:buNone/>
            </a:pPr>
            <a:r>
              <a:rPr lang="en-US"/>
              <a:t>(2) Congruent chords have congruent arcs.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09800"/>
            <a:ext cx="29718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38"/>
          <p:cNvSpPr/>
          <p:nvPr/>
        </p:nvSpPr>
        <p:spPr>
          <a:xfrm>
            <a:off x="6046470" y="3486150"/>
            <a:ext cx="617221" cy="21272"/>
          </a:xfrm>
          <a:custGeom>
            <a:avLst/>
            <a:gdLst/>
            <a:ahLst/>
            <a:cxnLst/>
            <a:rect l="0" t="0" r="0" b="0"/>
            <a:pathLst>
              <a:path w="617221" h="21272">
                <a:moveTo>
                  <a:pt x="0" y="0"/>
                </a:moveTo>
                <a:lnTo>
                  <a:pt x="12135" y="6067"/>
                </a:lnTo>
                <a:lnTo>
                  <a:pt x="18250" y="7855"/>
                </a:lnTo>
                <a:lnTo>
                  <a:pt x="24867" y="9046"/>
                </a:lnTo>
                <a:lnTo>
                  <a:pt x="31818" y="9840"/>
                </a:lnTo>
                <a:lnTo>
                  <a:pt x="37722" y="10371"/>
                </a:lnTo>
                <a:lnTo>
                  <a:pt x="47669" y="10959"/>
                </a:lnTo>
                <a:lnTo>
                  <a:pt x="60408" y="11290"/>
                </a:lnTo>
                <a:lnTo>
                  <a:pt x="185950" y="11428"/>
                </a:lnTo>
                <a:lnTo>
                  <a:pt x="197626" y="12699"/>
                </a:lnTo>
                <a:lnTo>
                  <a:pt x="206680" y="14816"/>
                </a:lnTo>
                <a:lnTo>
                  <a:pt x="213987" y="17497"/>
                </a:lnTo>
                <a:lnTo>
                  <a:pt x="221398" y="19284"/>
                </a:lnTo>
                <a:lnTo>
                  <a:pt x="228879" y="20476"/>
                </a:lnTo>
                <a:lnTo>
                  <a:pt x="236405" y="21271"/>
                </a:lnTo>
                <a:lnTo>
                  <a:pt x="247774" y="20530"/>
                </a:lnTo>
                <a:lnTo>
                  <a:pt x="261702" y="18767"/>
                </a:lnTo>
                <a:lnTo>
                  <a:pt x="277338" y="16321"/>
                </a:lnTo>
                <a:lnTo>
                  <a:pt x="290302" y="14690"/>
                </a:lnTo>
                <a:lnTo>
                  <a:pt x="301485" y="13604"/>
                </a:lnTo>
                <a:lnTo>
                  <a:pt x="319413" y="12396"/>
                </a:lnTo>
                <a:lnTo>
                  <a:pt x="331614" y="11859"/>
                </a:lnTo>
                <a:lnTo>
                  <a:pt x="617220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9"/>
          <p:cNvSpPr/>
          <p:nvPr/>
        </p:nvSpPr>
        <p:spPr>
          <a:xfrm>
            <a:off x="7875269" y="3497579"/>
            <a:ext cx="342901" cy="34292"/>
          </a:xfrm>
          <a:custGeom>
            <a:avLst/>
            <a:gdLst/>
            <a:ahLst/>
            <a:cxnLst/>
            <a:rect l="0" t="0" r="0" b="0"/>
            <a:pathLst>
              <a:path w="342901" h="34292">
                <a:moveTo>
                  <a:pt x="0" y="34291"/>
                </a:moveTo>
                <a:lnTo>
                  <a:pt x="60679" y="34291"/>
                </a:lnTo>
                <a:lnTo>
                  <a:pt x="97602" y="30480"/>
                </a:lnTo>
                <a:lnTo>
                  <a:pt x="141268" y="24130"/>
                </a:lnTo>
                <a:lnTo>
                  <a:pt x="189429" y="16087"/>
                </a:lnTo>
                <a:lnTo>
                  <a:pt x="227886" y="10725"/>
                </a:lnTo>
                <a:lnTo>
                  <a:pt x="259874" y="715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0"/>
          <p:cNvSpPr/>
          <p:nvPr/>
        </p:nvSpPr>
        <p:spPr>
          <a:xfrm>
            <a:off x="6629400" y="3863339"/>
            <a:ext cx="205741" cy="228601"/>
          </a:xfrm>
          <a:custGeom>
            <a:avLst/>
            <a:gdLst/>
            <a:ahLst/>
            <a:cxnLst/>
            <a:rect l="0" t="0" r="0" b="0"/>
            <a:pathLst>
              <a:path w="205741" h="228601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2011" y="19496"/>
                </a:lnTo>
                <a:lnTo>
                  <a:pt x="24834" y="23158"/>
                </a:lnTo>
                <a:lnTo>
                  <a:pt x="27985" y="26869"/>
                </a:lnTo>
                <a:lnTo>
                  <a:pt x="31357" y="30612"/>
                </a:lnTo>
                <a:lnTo>
                  <a:pt x="38489" y="38159"/>
                </a:lnTo>
                <a:lnTo>
                  <a:pt x="42169" y="43220"/>
                </a:lnTo>
                <a:lnTo>
                  <a:pt x="45893" y="49133"/>
                </a:lnTo>
                <a:lnTo>
                  <a:pt x="49645" y="55615"/>
                </a:lnTo>
                <a:lnTo>
                  <a:pt x="53416" y="61207"/>
                </a:lnTo>
                <a:lnTo>
                  <a:pt x="57201" y="66205"/>
                </a:lnTo>
                <a:lnTo>
                  <a:pt x="60994" y="70807"/>
                </a:lnTo>
                <a:lnTo>
                  <a:pt x="64792" y="75145"/>
                </a:lnTo>
                <a:lnTo>
                  <a:pt x="68595" y="79307"/>
                </a:lnTo>
                <a:lnTo>
                  <a:pt x="72400" y="83351"/>
                </a:lnTo>
                <a:lnTo>
                  <a:pt x="76206" y="88588"/>
                </a:lnTo>
                <a:lnTo>
                  <a:pt x="80014" y="94619"/>
                </a:lnTo>
                <a:lnTo>
                  <a:pt x="83823" y="101179"/>
                </a:lnTo>
                <a:lnTo>
                  <a:pt x="87632" y="106823"/>
                </a:lnTo>
                <a:lnTo>
                  <a:pt x="91441" y="111855"/>
                </a:lnTo>
                <a:lnTo>
                  <a:pt x="95250" y="116480"/>
                </a:lnTo>
                <a:lnTo>
                  <a:pt x="100330" y="123374"/>
                </a:lnTo>
                <a:lnTo>
                  <a:pt x="112747" y="141193"/>
                </a:lnTo>
                <a:lnTo>
                  <a:pt x="118345" y="148739"/>
                </a:lnTo>
                <a:lnTo>
                  <a:pt x="123346" y="155039"/>
                </a:lnTo>
                <a:lnTo>
                  <a:pt x="127951" y="160510"/>
                </a:lnTo>
                <a:lnTo>
                  <a:pt x="143226" y="180135"/>
                </a:lnTo>
                <a:lnTo>
                  <a:pt x="152634" y="192480"/>
                </a:lnTo>
                <a:lnTo>
                  <a:pt x="160176" y="200710"/>
                </a:lnTo>
                <a:lnTo>
                  <a:pt x="166474" y="206197"/>
                </a:lnTo>
                <a:lnTo>
                  <a:pt x="171942" y="209855"/>
                </a:lnTo>
                <a:lnTo>
                  <a:pt x="176858" y="213563"/>
                </a:lnTo>
                <a:lnTo>
                  <a:pt x="181405" y="217306"/>
                </a:lnTo>
                <a:lnTo>
                  <a:pt x="185707" y="221070"/>
                </a:lnTo>
                <a:lnTo>
                  <a:pt x="189845" y="223580"/>
                </a:lnTo>
                <a:lnTo>
                  <a:pt x="193873" y="225254"/>
                </a:lnTo>
                <a:lnTo>
                  <a:pt x="20574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1"/>
          <p:cNvSpPr/>
          <p:nvPr/>
        </p:nvSpPr>
        <p:spPr>
          <a:xfrm>
            <a:off x="6732269" y="3794759"/>
            <a:ext cx="171451" cy="262892"/>
          </a:xfrm>
          <a:custGeom>
            <a:avLst/>
            <a:gdLst/>
            <a:ahLst/>
            <a:cxnLst/>
            <a:rect l="0" t="0" r="0" b="0"/>
            <a:pathLst>
              <a:path w="171451" h="262892">
                <a:moveTo>
                  <a:pt x="0" y="0"/>
                </a:moveTo>
                <a:lnTo>
                  <a:pt x="0" y="25751"/>
                </a:lnTo>
                <a:lnTo>
                  <a:pt x="1271" y="29867"/>
                </a:lnTo>
                <a:lnTo>
                  <a:pt x="6069" y="37828"/>
                </a:lnTo>
                <a:lnTo>
                  <a:pt x="10396" y="42999"/>
                </a:lnTo>
                <a:lnTo>
                  <a:pt x="15821" y="48986"/>
                </a:lnTo>
                <a:lnTo>
                  <a:pt x="21977" y="55517"/>
                </a:lnTo>
                <a:lnTo>
                  <a:pt x="31162" y="66222"/>
                </a:lnTo>
                <a:lnTo>
                  <a:pt x="54913" y="95049"/>
                </a:lnTo>
                <a:lnTo>
                  <a:pt x="65819" y="106546"/>
                </a:lnTo>
                <a:lnTo>
                  <a:pt x="75630" y="115481"/>
                </a:lnTo>
                <a:lnTo>
                  <a:pt x="84710" y="122707"/>
                </a:lnTo>
                <a:lnTo>
                  <a:pt x="92033" y="130065"/>
                </a:lnTo>
                <a:lnTo>
                  <a:pt x="98186" y="137510"/>
                </a:lnTo>
                <a:lnTo>
                  <a:pt x="103557" y="145014"/>
                </a:lnTo>
                <a:lnTo>
                  <a:pt x="112218" y="158906"/>
                </a:lnTo>
                <a:lnTo>
                  <a:pt x="135389" y="198049"/>
                </a:lnTo>
                <a:lnTo>
                  <a:pt x="152460" y="228145"/>
                </a:lnTo>
                <a:lnTo>
                  <a:pt x="171450" y="262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2"/>
          <p:cNvSpPr/>
          <p:nvPr/>
        </p:nvSpPr>
        <p:spPr>
          <a:xfrm>
            <a:off x="6835140" y="2994659"/>
            <a:ext cx="274320" cy="160021"/>
          </a:xfrm>
          <a:custGeom>
            <a:avLst/>
            <a:gdLst/>
            <a:ahLst/>
            <a:cxnLst/>
            <a:rect l="0" t="0" r="0" b="0"/>
            <a:pathLst>
              <a:path w="274320" h="160021">
                <a:moveTo>
                  <a:pt x="0" y="160020"/>
                </a:moveTo>
                <a:lnTo>
                  <a:pt x="18202" y="147885"/>
                </a:lnTo>
                <a:lnTo>
                  <a:pt x="24835" y="143040"/>
                </a:lnTo>
                <a:lnTo>
                  <a:pt x="30526" y="138540"/>
                </a:lnTo>
                <a:lnTo>
                  <a:pt x="35591" y="134270"/>
                </a:lnTo>
                <a:lnTo>
                  <a:pt x="45317" y="127614"/>
                </a:lnTo>
                <a:lnTo>
                  <a:pt x="73057" y="110057"/>
                </a:lnTo>
                <a:lnTo>
                  <a:pt x="124375" y="78753"/>
                </a:lnTo>
                <a:lnTo>
                  <a:pt x="138797" y="69012"/>
                </a:lnTo>
                <a:lnTo>
                  <a:pt x="150951" y="59978"/>
                </a:lnTo>
                <a:lnTo>
                  <a:pt x="161594" y="51416"/>
                </a:lnTo>
                <a:lnTo>
                  <a:pt x="171229" y="44438"/>
                </a:lnTo>
                <a:lnTo>
                  <a:pt x="180193" y="38515"/>
                </a:lnTo>
                <a:lnTo>
                  <a:pt x="188708" y="33297"/>
                </a:lnTo>
                <a:lnTo>
                  <a:pt x="198195" y="28548"/>
                </a:lnTo>
                <a:lnTo>
                  <a:pt x="208330" y="24112"/>
                </a:lnTo>
                <a:lnTo>
                  <a:pt x="218897" y="19885"/>
                </a:lnTo>
                <a:lnTo>
                  <a:pt x="227211" y="17067"/>
                </a:lnTo>
                <a:lnTo>
                  <a:pt x="234023" y="15188"/>
                </a:lnTo>
                <a:lnTo>
                  <a:pt x="239835" y="13936"/>
                </a:lnTo>
                <a:lnTo>
                  <a:pt x="244981" y="11830"/>
                </a:lnTo>
                <a:lnTo>
                  <a:pt x="249680" y="9157"/>
                </a:lnTo>
                <a:lnTo>
                  <a:pt x="254083" y="6105"/>
                </a:lnTo>
                <a:lnTo>
                  <a:pt x="262362" y="2714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3"/>
          <p:cNvSpPr/>
          <p:nvPr/>
        </p:nvSpPr>
        <p:spPr>
          <a:xfrm>
            <a:off x="6835140" y="3154679"/>
            <a:ext cx="240030" cy="160022"/>
          </a:xfrm>
          <a:custGeom>
            <a:avLst/>
            <a:gdLst/>
            <a:ahLst/>
            <a:cxnLst/>
            <a:rect l="0" t="0" r="0" b="0"/>
            <a:pathLst>
              <a:path w="240030" h="160022">
                <a:moveTo>
                  <a:pt x="0" y="160021"/>
                </a:moveTo>
                <a:lnTo>
                  <a:pt x="6068" y="147885"/>
                </a:lnTo>
                <a:lnTo>
                  <a:pt x="10395" y="143040"/>
                </a:lnTo>
                <a:lnTo>
                  <a:pt x="15820" y="138540"/>
                </a:lnTo>
                <a:lnTo>
                  <a:pt x="21977" y="134270"/>
                </a:lnTo>
                <a:lnTo>
                  <a:pt x="28620" y="128884"/>
                </a:lnTo>
                <a:lnTo>
                  <a:pt x="35591" y="122753"/>
                </a:lnTo>
                <a:lnTo>
                  <a:pt x="42777" y="116125"/>
                </a:lnTo>
                <a:lnTo>
                  <a:pt x="57535" y="101988"/>
                </a:lnTo>
                <a:lnTo>
                  <a:pt x="65027" y="94662"/>
                </a:lnTo>
                <a:lnTo>
                  <a:pt x="76371" y="85968"/>
                </a:lnTo>
                <a:lnTo>
                  <a:pt x="90284" y="76362"/>
                </a:lnTo>
                <a:lnTo>
                  <a:pt x="105909" y="66149"/>
                </a:lnTo>
                <a:lnTo>
                  <a:pt x="122676" y="56799"/>
                </a:lnTo>
                <a:lnTo>
                  <a:pt x="140204" y="48026"/>
                </a:lnTo>
                <a:lnTo>
                  <a:pt x="185051" y="26930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4"/>
          <p:cNvSpPr/>
          <p:nvPr/>
        </p:nvSpPr>
        <p:spPr>
          <a:xfrm>
            <a:off x="7292340" y="2994659"/>
            <a:ext cx="297180" cy="194311"/>
          </a:xfrm>
          <a:custGeom>
            <a:avLst/>
            <a:gdLst/>
            <a:ahLst/>
            <a:cxnLst/>
            <a:rect l="0" t="0" r="0" b="0"/>
            <a:pathLst>
              <a:path w="297180" h="194311">
                <a:moveTo>
                  <a:pt x="0" y="0"/>
                </a:moveTo>
                <a:lnTo>
                  <a:pt x="18202" y="6068"/>
                </a:lnTo>
                <a:lnTo>
                  <a:pt x="24835" y="7856"/>
                </a:lnTo>
                <a:lnTo>
                  <a:pt x="30526" y="9047"/>
                </a:lnTo>
                <a:lnTo>
                  <a:pt x="35591" y="9842"/>
                </a:lnTo>
                <a:lnTo>
                  <a:pt x="44605" y="14111"/>
                </a:lnTo>
                <a:lnTo>
                  <a:pt x="48787" y="17028"/>
                </a:lnTo>
                <a:lnTo>
                  <a:pt x="52844" y="20242"/>
                </a:lnTo>
                <a:lnTo>
                  <a:pt x="56819" y="23655"/>
                </a:lnTo>
                <a:lnTo>
                  <a:pt x="60739" y="27200"/>
                </a:lnTo>
                <a:lnTo>
                  <a:pt x="65893" y="30834"/>
                </a:lnTo>
                <a:lnTo>
                  <a:pt x="71868" y="34526"/>
                </a:lnTo>
                <a:lnTo>
                  <a:pt x="78392" y="38258"/>
                </a:lnTo>
                <a:lnTo>
                  <a:pt x="99187" y="49177"/>
                </a:lnTo>
                <a:lnTo>
                  <a:pt x="111845" y="55645"/>
                </a:lnTo>
                <a:lnTo>
                  <a:pt x="121553" y="61227"/>
                </a:lnTo>
                <a:lnTo>
                  <a:pt x="129295" y="66218"/>
                </a:lnTo>
                <a:lnTo>
                  <a:pt x="135726" y="70816"/>
                </a:lnTo>
                <a:lnTo>
                  <a:pt x="142555" y="75150"/>
                </a:lnTo>
                <a:lnTo>
                  <a:pt x="149646" y="79310"/>
                </a:lnTo>
                <a:lnTo>
                  <a:pt x="156914" y="83354"/>
                </a:lnTo>
                <a:lnTo>
                  <a:pt x="168110" y="91129"/>
                </a:lnTo>
                <a:lnTo>
                  <a:pt x="181923" y="101393"/>
                </a:lnTo>
                <a:lnTo>
                  <a:pt x="197481" y="113315"/>
                </a:lnTo>
                <a:lnTo>
                  <a:pt x="210394" y="123804"/>
                </a:lnTo>
                <a:lnTo>
                  <a:pt x="221543" y="133336"/>
                </a:lnTo>
                <a:lnTo>
                  <a:pt x="231515" y="142231"/>
                </a:lnTo>
                <a:lnTo>
                  <a:pt x="241973" y="150701"/>
                </a:lnTo>
                <a:lnTo>
                  <a:pt x="252755" y="158888"/>
                </a:lnTo>
                <a:lnTo>
                  <a:pt x="297179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5"/>
          <p:cNvSpPr/>
          <p:nvPr/>
        </p:nvSpPr>
        <p:spPr>
          <a:xfrm>
            <a:off x="7349490" y="3200400"/>
            <a:ext cx="251461" cy="148590"/>
          </a:xfrm>
          <a:custGeom>
            <a:avLst/>
            <a:gdLst/>
            <a:ahLst/>
            <a:cxnLst/>
            <a:rect l="0" t="0" r="0" b="0"/>
            <a:pathLst>
              <a:path w="251461" h="14859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3" y="18093"/>
                </a:lnTo>
                <a:lnTo>
                  <a:pt x="15908" y="19682"/>
                </a:lnTo>
                <a:lnTo>
                  <a:pt x="32936" y="27986"/>
                </a:lnTo>
                <a:lnTo>
                  <a:pt x="39737" y="30087"/>
                </a:lnTo>
                <a:lnTo>
                  <a:pt x="46812" y="31488"/>
                </a:lnTo>
                <a:lnTo>
                  <a:pt x="54068" y="32422"/>
                </a:lnTo>
                <a:lnTo>
                  <a:pt x="66524" y="35584"/>
                </a:lnTo>
                <a:lnTo>
                  <a:pt x="82450" y="40233"/>
                </a:lnTo>
                <a:lnTo>
                  <a:pt x="100687" y="45872"/>
                </a:lnTo>
                <a:lnTo>
                  <a:pt x="116654" y="52171"/>
                </a:lnTo>
                <a:lnTo>
                  <a:pt x="131109" y="58911"/>
                </a:lnTo>
                <a:lnTo>
                  <a:pt x="175616" y="81909"/>
                </a:lnTo>
                <a:lnTo>
                  <a:pt x="183117" y="86356"/>
                </a:lnTo>
                <a:lnTo>
                  <a:pt x="189388" y="90591"/>
                </a:lnTo>
                <a:lnTo>
                  <a:pt x="194839" y="94683"/>
                </a:lnTo>
                <a:lnTo>
                  <a:pt x="201012" y="98682"/>
                </a:lnTo>
                <a:lnTo>
                  <a:pt x="207668" y="102618"/>
                </a:lnTo>
                <a:lnTo>
                  <a:pt x="214645" y="106512"/>
                </a:lnTo>
                <a:lnTo>
                  <a:pt x="220567" y="110378"/>
                </a:lnTo>
                <a:lnTo>
                  <a:pt x="225784" y="114225"/>
                </a:lnTo>
                <a:lnTo>
                  <a:pt x="251460" y="1485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6"/>
          <p:cNvSpPr/>
          <p:nvPr/>
        </p:nvSpPr>
        <p:spPr>
          <a:xfrm>
            <a:off x="7555229" y="3737609"/>
            <a:ext cx="68581" cy="262892"/>
          </a:xfrm>
          <a:custGeom>
            <a:avLst/>
            <a:gdLst/>
            <a:ahLst/>
            <a:cxnLst/>
            <a:rect l="0" t="0" r="0" b="0"/>
            <a:pathLst>
              <a:path w="68581" h="262892">
                <a:moveTo>
                  <a:pt x="68580" y="0"/>
                </a:moveTo>
                <a:lnTo>
                  <a:pt x="68580" y="57510"/>
                </a:lnTo>
                <a:lnTo>
                  <a:pt x="67311" y="65010"/>
                </a:lnTo>
                <a:lnTo>
                  <a:pt x="65194" y="73820"/>
                </a:lnTo>
                <a:lnTo>
                  <a:pt x="62513" y="83504"/>
                </a:lnTo>
                <a:lnTo>
                  <a:pt x="59455" y="92499"/>
                </a:lnTo>
                <a:lnTo>
                  <a:pt x="56147" y="101036"/>
                </a:lnTo>
                <a:lnTo>
                  <a:pt x="52671" y="109268"/>
                </a:lnTo>
                <a:lnTo>
                  <a:pt x="42037" y="131960"/>
                </a:lnTo>
                <a:lnTo>
                  <a:pt x="35644" y="145124"/>
                </a:lnTo>
                <a:lnTo>
                  <a:pt x="30113" y="160249"/>
                </a:lnTo>
                <a:lnTo>
                  <a:pt x="25156" y="176683"/>
                </a:lnTo>
                <a:lnTo>
                  <a:pt x="20580" y="193989"/>
                </a:lnTo>
                <a:lnTo>
                  <a:pt x="12111" y="223377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7"/>
          <p:cNvSpPr/>
          <p:nvPr/>
        </p:nvSpPr>
        <p:spPr>
          <a:xfrm>
            <a:off x="7623809" y="3783329"/>
            <a:ext cx="125732" cy="342901"/>
          </a:xfrm>
          <a:custGeom>
            <a:avLst/>
            <a:gdLst/>
            <a:ahLst/>
            <a:cxnLst/>
            <a:rect l="0" t="0" r="0" b="0"/>
            <a:pathLst>
              <a:path w="125732" h="342901">
                <a:moveTo>
                  <a:pt x="125731" y="0"/>
                </a:moveTo>
                <a:lnTo>
                  <a:pt x="125731" y="51501"/>
                </a:lnTo>
                <a:lnTo>
                  <a:pt x="124461" y="61004"/>
                </a:lnTo>
                <a:lnTo>
                  <a:pt x="122344" y="71150"/>
                </a:lnTo>
                <a:lnTo>
                  <a:pt x="119663" y="81723"/>
                </a:lnTo>
                <a:lnTo>
                  <a:pt x="116606" y="92582"/>
                </a:lnTo>
                <a:lnTo>
                  <a:pt x="109822" y="114808"/>
                </a:lnTo>
                <a:lnTo>
                  <a:pt x="103694" y="129879"/>
                </a:lnTo>
                <a:lnTo>
                  <a:pt x="95800" y="147546"/>
                </a:lnTo>
                <a:lnTo>
                  <a:pt x="86727" y="166944"/>
                </a:lnTo>
                <a:lnTo>
                  <a:pt x="78138" y="183686"/>
                </a:lnTo>
                <a:lnTo>
                  <a:pt x="69872" y="198658"/>
                </a:lnTo>
                <a:lnTo>
                  <a:pt x="61821" y="212448"/>
                </a:lnTo>
                <a:lnTo>
                  <a:pt x="52644" y="226723"/>
                </a:lnTo>
                <a:lnTo>
                  <a:pt x="42716" y="241319"/>
                </a:lnTo>
                <a:lnTo>
                  <a:pt x="32288" y="256129"/>
                </a:lnTo>
                <a:lnTo>
                  <a:pt x="25335" y="268543"/>
                </a:lnTo>
                <a:lnTo>
                  <a:pt x="20701" y="27935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 more about chords..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A diameter that is perpendicular to a chord bisects the chord and its arc.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895600"/>
            <a:ext cx="28194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32"/>
          <p:cNvSpPr/>
          <p:nvPr/>
        </p:nvSpPr>
        <p:spPr>
          <a:xfrm>
            <a:off x="2514600" y="5280659"/>
            <a:ext cx="22861" cy="217171"/>
          </a:xfrm>
          <a:custGeom>
            <a:avLst/>
            <a:gdLst/>
            <a:ahLst/>
            <a:cxnLst/>
            <a:rect l="0" t="0" r="0" b="0"/>
            <a:pathLst>
              <a:path w="22861" h="217171">
                <a:moveTo>
                  <a:pt x="22860" y="0"/>
                </a:moveTo>
                <a:lnTo>
                  <a:pt x="16792" y="6068"/>
                </a:lnTo>
                <a:lnTo>
                  <a:pt x="15004" y="9125"/>
                </a:lnTo>
                <a:lnTo>
                  <a:pt x="13813" y="12434"/>
                </a:lnTo>
                <a:lnTo>
                  <a:pt x="11900" y="20801"/>
                </a:lnTo>
                <a:lnTo>
                  <a:pt x="11744" y="24027"/>
                </a:lnTo>
                <a:lnTo>
                  <a:pt x="11569" y="34386"/>
                </a:lnTo>
                <a:lnTo>
                  <a:pt x="11430" y="197544"/>
                </a:lnTo>
                <a:lnTo>
                  <a:pt x="10160" y="201546"/>
                </a:lnTo>
                <a:lnTo>
                  <a:pt x="8043" y="205484"/>
                </a:lnTo>
                <a:lnTo>
                  <a:pt x="5362" y="209379"/>
                </a:lnTo>
                <a:lnTo>
                  <a:pt x="3574" y="213247"/>
                </a:lnTo>
                <a:lnTo>
                  <a:pt x="2383" y="217095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3"/>
          <p:cNvSpPr/>
          <p:nvPr/>
        </p:nvSpPr>
        <p:spPr>
          <a:xfrm>
            <a:off x="3234689" y="5303519"/>
            <a:ext cx="57152" cy="205741"/>
          </a:xfrm>
          <a:custGeom>
            <a:avLst/>
            <a:gdLst/>
            <a:ahLst/>
            <a:cxnLst/>
            <a:rect l="0" t="0" r="0" b="0"/>
            <a:pathLst>
              <a:path w="57152" h="205741">
                <a:moveTo>
                  <a:pt x="0" y="0"/>
                </a:moveTo>
                <a:lnTo>
                  <a:pt x="28416" y="28416"/>
                </a:lnTo>
                <a:lnTo>
                  <a:pt x="30374" y="31644"/>
                </a:lnTo>
                <a:lnTo>
                  <a:pt x="31680" y="35067"/>
                </a:lnTo>
                <a:lnTo>
                  <a:pt x="32550" y="38618"/>
                </a:lnTo>
                <a:lnTo>
                  <a:pt x="34400" y="43525"/>
                </a:lnTo>
                <a:lnTo>
                  <a:pt x="36904" y="49337"/>
                </a:lnTo>
                <a:lnTo>
                  <a:pt x="39843" y="55751"/>
                </a:lnTo>
                <a:lnTo>
                  <a:pt x="43072" y="61298"/>
                </a:lnTo>
                <a:lnTo>
                  <a:pt x="46495" y="66265"/>
                </a:lnTo>
                <a:lnTo>
                  <a:pt x="50046" y="70847"/>
                </a:lnTo>
                <a:lnTo>
                  <a:pt x="52415" y="77712"/>
                </a:lnTo>
                <a:lnTo>
                  <a:pt x="53993" y="86098"/>
                </a:lnTo>
                <a:lnTo>
                  <a:pt x="55046" y="95499"/>
                </a:lnTo>
                <a:lnTo>
                  <a:pt x="55747" y="103036"/>
                </a:lnTo>
                <a:lnTo>
                  <a:pt x="56215" y="109331"/>
                </a:lnTo>
                <a:lnTo>
                  <a:pt x="56527" y="114797"/>
                </a:lnTo>
                <a:lnTo>
                  <a:pt x="56874" y="124258"/>
                </a:lnTo>
                <a:lnTo>
                  <a:pt x="57068" y="136724"/>
                </a:lnTo>
                <a:lnTo>
                  <a:pt x="57151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4"/>
          <p:cNvSpPr/>
          <p:nvPr/>
        </p:nvSpPr>
        <p:spPr>
          <a:xfrm>
            <a:off x="2366010" y="4903469"/>
            <a:ext cx="308611" cy="217171"/>
          </a:xfrm>
          <a:custGeom>
            <a:avLst/>
            <a:gdLst/>
            <a:ahLst/>
            <a:cxnLst/>
            <a:rect l="0" t="0" r="0" b="0"/>
            <a:pathLst>
              <a:path w="308611" h="217171">
                <a:moveTo>
                  <a:pt x="0" y="0"/>
                </a:moveTo>
                <a:lnTo>
                  <a:pt x="15908" y="15910"/>
                </a:lnTo>
                <a:lnTo>
                  <a:pt x="19496" y="20766"/>
                </a:lnTo>
                <a:lnTo>
                  <a:pt x="23157" y="26545"/>
                </a:lnTo>
                <a:lnTo>
                  <a:pt x="26868" y="32937"/>
                </a:lnTo>
                <a:lnTo>
                  <a:pt x="30612" y="38468"/>
                </a:lnTo>
                <a:lnTo>
                  <a:pt x="34378" y="43425"/>
                </a:lnTo>
                <a:lnTo>
                  <a:pt x="38158" y="48000"/>
                </a:lnTo>
                <a:lnTo>
                  <a:pt x="43219" y="52320"/>
                </a:lnTo>
                <a:lnTo>
                  <a:pt x="49132" y="56470"/>
                </a:lnTo>
                <a:lnTo>
                  <a:pt x="55615" y="60507"/>
                </a:lnTo>
                <a:lnTo>
                  <a:pt x="82942" y="78324"/>
                </a:lnTo>
                <a:lnTo>
                  <a:pt x="92124" y="83966"/>
                </a:lnTo>
                <a:lnTo>
                  <a:pt x="100786" y="88997"/>
                </a:lnTo>
                <a:lnTo>
                  <a:pt x="109100" y="93622"/>
                </a:lnTo>
                <a:lnTo>
                  <a:pt x="119723" y="100515"/>
                </a:lnTo>
                <a:lnTo>
                  <a:pt x="131886" y="108920"/>
                </a:lnTo>
                <a:lnTo>
                  <a:pt x="145074" y="118333"/>
                </a:lnTo>
                <a:lnTo>
                  <a:pt x="156406" y="125879"/>
                </a:lnTo>
                <a:lnTo>
                  <a:pt x="166500" y="132180"/>
                </a:lnTo>
                <a:lnTo>
                  <a:pt x="175770" y="137650"/>
                </a:lnTo>
                <a:lnTo>
                  <a:pt x="183220" y="142567"/>
                </a:lnTo>
                <a:lnTo>
                  <a:pt x="189456" y="147114"/>
                </a:lnTo>
                <a:lnTo>
                  <a:pt x="194884" y="151417"/>
                </a:lnTo>
                <a:lnTo>
                  <a:pt x="201043" y="155555"/>
                </a:lnTo>
                <a:lnTo>
                  <a:pt x="207688" y="159583"/>
                </a:lnTo>
                <a:lnTo>
                  <a:pt x="214659" y="163539"/>
                </a:lnTo>
                <a:lnTo>
                  <a:pt x="220576" y="167446"/>
                </a:lnTo>
                <a:lnTo>
                  <a:pt x="225790" y="171321"/>
                </a:lnTo>
                <a:lnTo>
                  <a:pt x="230537" y="175174"/>
                </a:lnTo>
                <a:lnTo>
                  <a:pt x="239197" y="179456"/>
                </a:lnTo>
                <a:lnTo>
                  <a:pt x="243284" y="180597"/>
                </a:lnTo>
                <a:lnTo>
                  <a:pt x="251213" y="185252"/>
                </a:lnTo>
                <a:lnTo>
                  <a:pt x="255105" y="188272"/>
                </a:lnTo>
                <a:lnTo>
                  <a:pt x="262780" y="192825"/>
                </a:lnTo>
                <a:lnTo>
                  <a:pt x="272977" y="198400"/>
                </a:lnTo>
                <a:lnTo>
                  <a:pt x="30861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5"/>
          <p:cNvSpPr/>
          <p:nvPr/>
        </p:nvSpPr>
        <p:spPr>
          <a:xfrm>
            <a:off x="2480310" y="4823459"/>
            <a:ext cx="205741" cy="148592"/>
          </a:xfrm>
          <a:custGeom>
            <a:avLst/>
            <a:gdLst/>
            <a:ahLst/>
            <a:cxnLst/>
            <a:rect l="0" t="0" r="0" b="0"/>
            <a:pathLst>
              <a:path w="205741" h="148592">
                <a:moveTo>
                  <a:pt x="0" y="0"/>
                </a:moveTo>
                <a:lnTo>
                  <a:pt x="9841" y="0"/>
                </a:lnTo>
                <a:lnTo>
                  <a:pt x="14110" y="3387"/>
                </a:lnTo>
                <a:lnTo>
                  <a:pt x="17026" y="6068"/>
                </a:lnTo>
                <a:lnTo>
                  <a:pt x="20241" y="7856"/>
                </a:lnTo>
                <a:lnTo>
                  <a:pt x="23654" y="9047"/>
                </a:lnTo>
                <a:lnTo>
                  <a:pt x="27199" y="9842"/>
                </a:lnTo>
                <a:lnTo>
                  <a:pt x="30833" y="10371"/>
                </a:lnTo>
                <a:lnTo>
                  <a:pt x="34525" y="10724"/>
                </a:lnTo>
                <a:lnTo>
                  <a:pt x="38257" y="10960"/>
                </a:lnTo>
                <a:lnTo>
                  <a:pt x="42014" y="12386"/>
                </a:lnTo>
                <a:lnTo>
                  <a:pt x="45789" y="14608"/>
                </a:lnTo>
                <a:lnTo>
                  <a:pt x="49576" y="17359"/>
                </a:lnTo>
                <a:lnTo>
                  <a:pt x="53371" y="19193"/>
                </a:lnTo>
                <a:lnTo>
                  <a:pt x="57170" y="20415"/>
                </a:lnTo>
                <a:lnTo>
                  <a:pt x="60973" y="21230"/>
                </a:lnTo>
                <a:lnTo>
                  <a:pt x="64779" y="23044"/>
                </a:lnTo>
                <a:lnTo>
                  <a:pt x="68586" y="25522"/>
                </a:lnTo>
                <a:lnTo>
                  <a:pt x="72394" y="28445"/>
                </a:lnTo>
                <a:lnTo>
                  <a:pt x="77472" y="32934"/>
                </a:lnTo>
                <a:lnTo>
                  <a:pt x="89889" y="44694"/>
                </a:lnTo>
                <a:lnTo>
                  <a:pt x="121606" y="75917"/>
                </a:lnTo>
                <a:lnTo>
                  <a:pt x="129400" y="83694"/>
                </a:lnTo>
                <a:lnTo>
                  <a:pt x="133257" y="88817"/>
                </a:lnTo>
                <a:lnTo>
                  <a:pt x="137098" y="94771"/>
                </a:lnTo>
                <a:lnTo>
                  <a:pt x="140928" y="101281"/>
                </a:lnTo>
                <a:lnTo>
                  <a:pt x="144752" y="106891"/>
                </a:lnTo>
                <a:lnTo>
                  <a:pt x="148571" y="111901"/>
                </a:lnTo>
                <a:lnTo>
                  <a:pt x="152388" y="116511"/>
                </a:lnTo>
                <a:lnTo>
                  <a:pt x="157472" y="120854"/>
                </a:lnTo>
                <a:lnTo>
                  <a:pt x="163401" y="125019"/>
                </a:lnTo>
                <a:lnTo>
                  <a:pt x="169894" y="129066"/>
                </a:lnTo>
                <a:lnTo>
                  <a:pt x="175492" y="133034"/>
                </a:lnTo>
                <a:lnTo>
                  <a:pt x="180495" y="136950"/>
                </a:lnTo>
                <a:lnTo>
                  <a:pt x="185100" y="140830"/>
                </a:lnTo>
                <a:lnTo>
                  <a:pt x="189440" y="143417"/>
                </a:lnTo>
                <a:lnTo>
                  <a:pt x="193603" y="145141"/>
                </a:lnTo>
                <a:lnTo>
                  <a:pt x="205740" y="148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6"/>
          <p:cNvSpPr/>
          <p:nvPr/>
        </p:nvSpPr>
        <p:spPr>
          <a:xfrm>
            <a:off x="3223260" y="4754879"/>
            <a:ext cx="251461" cy="182881"/>
          </a:xfrm>
          <a:custGeom>
            <a:avLst/>
            <a:gdLst/>
            <a:ahLst/>
            <a:cxnLst/>
            <a:rect l="0" t="0" r="0" b="0"/>
            <a:pathLst>
              <a:path w="251461" h="182881">
                <a:moveTo>
                  <a:pt x="0" y="182880"/>
                </a:moveTo>
                <a:lnTo>
                  <a:pt x="37827" y="145053"/>
                </a:lnTo>
                <a:lnTo>
                  <a:pt x="42998" y="141152"/>
                </a:lnTo>
                <a:lnTo>
                  <a:pt x="48985" y="137282"/>
                </a:lnTo>
                <a:lnTo>
                  <a:pt x="55517" y="133431"/>
                </a:lnTo>
                <a:lnTo>
                  <a:pt x="63681" y="127054"/>
                </a:lnTo>
                <a:lnTo>
                  <a:pt x="72934" y="118993"/>
                </a:lnTo>
                <a:lnTo>
                  <a:pt x="97386" y="96217"/>
                </a:lnTo>
                <a:lnTo>
                  <a:pt x="103024" y="90815"/>
                </a:lnTo>
                <a:lnTo>
                  <a:pt x="109323" y="85943"/>
                </a:lnTo>
                <a:lnTo>
                  <a:pt x="116062" y="81426"/>
                </a:lnTo>
                <a:lnTo>
                  <a:pt x="123094" y="77144"/>
                </a:lnTo>
                <a:lnTo>
                  <a:pt x="130323" y="73019"/>
                </a:lnTo>
                <a:lnTo>
                  <a:pt x="145128" y="65050"/>
                </a:lnTo>
                <a:lnTo>
                  <a:pt x="151361" y="61147"/>
                </a:lnTo>
                <a:lnTo>
                  <a:pt x="156788" y="57275"/>
                </a:lnTo>
                <a:lnTo>
                  <a:pt x="161675" y="53423"/>
                </a:lnTo>
                <a:lnTo>
                  <a:pt x="167473" y="49586"/>
                </a:lnTo>
                <a:lnTo>
                  <a:pt x="173879" y="45757"/>
                </a:lnTo>
                <a:lnTo>
                  <a:pt x="180689" y="41935"/>
                </a:lnTo>
                <a:lnTo>
                  <a:pt x="186499" y="38117"/>
                </a:lnTo>
                <a:lnTo>
                  <a:pt x="191642" y="34301"/>
                </a:lnTo>
                <a:lnTo>
                  <a:pt x="196342" y="30488"/>
                </a:lnTo>
                <a:lnTo>
                  <a:pt x="200744" y="27945"/>
                </a:lnTo>
                <a:lnTo>
                  <a:pt x="204950" y="26250"/>
                </a:lnTo>
                <a:lnTo>
                  <a:pt x="209023" y="25120"/>
                </a:lnTo>
                <a:lnTo>
                  <a:pt x="213008" y="23097"/>
                </a:lnTo>
                <a:lnTo>
                  <a:pt x="220823" y="17463"/>
                </a:lnTo>
                <a:lnTo>
                  <a:pt x="225955" y="14182"/>
                </a:lnTo>
                <a:lnTo>
                  <a:pt x="231917" y="10725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7"/>
          <p:cNvSpPr/>
          <p:nvPr/>
        </p:nvSpPr>
        <p:spPr>
          <a:xfrm>
            <a:off x="3303270" y="4846319"/>
            <a:ext cx="182881" cy="182882"/>
          </a:xfrm>
          <a:custGeom>
            <a:avLst/>
            <a:gdLst/>
            <a:ahLst/>
            <a:cxnLst/>
            <a:rect l="0" t="0" r="0" b="0"/>
            <a:pathLst>
              <a:path w="182881" h="182882">
                <a:moveTo>
                  <a:pt x="0" y="182881"/>
                </a:moveTo>
                <a:lnTo>
                  <a:pt x="6067" y="176813"/>
                </a:lnTo>
                <a:lnTo>
                  <a:pt x="9125" y="172485"/>
                </a:lnTo>
                <a:lnTo>
                  <a:pt x="12433" y="167060"/>
                </a:lnTo>
                <a:lnTo>
                  <a:pt x="15909" y="160904"/>
                </a:lnTo>
                <a:lnTo>
                  <a:pt x="19496" y="155529"/>
                </a:lnTo>
                <a:lnTo>
                  <a:pt x="23157" y="150676"/>
                </a:lnTo>
                <a:lnTo>
                  <a:pt x="26868" y="146171"/>
                </a:lnTo>
                <a:lnTo>
                  <a:pt x="30612" y="140628"/>
                </a:lnTo>
                <a:lnTo>
                  <a:pt x="34378" y="134392"/>
                </a:lnTo>
                <a:lnTo>
                  <a:pt x="38158" y="127695"/>
                </a:lnTo>
                <a:lnTo>
                  <a:pt x="44489" y="119420"/>
                </a:lnTo>
                <a:lnTo>
                  <a:pt x="52519" y="110093"/>
                </a:lnTo>
                <a:lnTo>
                  <a:pt x="69062" y="92111"/>
                </a:lnTo>
                <a:lnTo>
                  <a:pt x="85515" y="74847"/>
                </a:lnTo>
                <a:lnTo>
                  <a:pt x="94310" y="65862"/>
                </a:lnTo>
                <a:lnTo>
                  <a:pt x="99703" y="61688"/>
                </a:lnTo>
                <a:lnTo>
                  <a:pt x="105838" y="57635"/>
                </a:lnTo>
                <a:lnTo>
                  <a:pt x="112469" y="53664"/>
                </a:lnTo>
                <a:lnTo>
                  <a:pt x="118159" y="49746"/>
                </a:lnTo>
                <a:lnTo>
                  <a:pt x="123223" y="45864"/>
                </a:lnTo>
                <a:lnTo>
                  <a:pt x="127868" y="42006"/>
                </a:lnTo>
                <a:lnTo>
                  <a:pt x="132235" y="38164"/>
                </a:lnTo>
                <a:lnTo>
                  <a:pt x="140474" y="30509"/>
                </a:lnTo>
                <a:lnTo>
                  <a:pt x="152253" y="19059"/>
                </a:lnTo>
                <a:lnTo>
                  <a:pt x="154842" y="15246"/>
                </a:lnTo>
                <a:lnTo>
                  <a:pt x="156568" y="11434"/>
                </a:lnTo>
                <a:lnTo>
                  <a:pt x="157718" y="7623"/>
                </a:lnTo>
                <a:lnTo>
                  <a:pt x="159755" y="5082"/>
                </a:lnTo>
                <a:lnTo>
                  <a:pt x="162383" y="3388"/>
                </a:lnTo>
                <a:lnTo>
                  <a:pt x="165406" y="2259"/>
                </a:lnTo>
                <a:lnTo>
                  <a:pt x="168690" y="1506"/>
                </a:lnTo>
                <a:lnTo>
                  <a:pt x="172150" y="1004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Just a little bit more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Theorem: </a:t>
            </a:r>
            <a:r>
              <a:rPr lang="en-US" sz="2400"/>
              <a:t>In the same circle or in congruent circles: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(1) Chords equally distant from the center (or centers) are congruent.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(2) Congruent chords are equally distant from the center (or centers).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3581400"/>
            <a:ext cx="3200400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329"/>
          <p:cNvSpPr/>
          <p:nvPr/>
        </p:nvSpPr>
        <p:spPr>
          <a:xfrm>
            <a:off x="4331970" y="3680463"/>
            <a:ext cx="1600201" cy="605788"/>
          </a:xfrm>
          <a:custGeom>
            <a:avLst/>
            <a:gdLst/>
            <a:ahLst/>
            <a:cxnLst/>
            <a:rect l="0" t="0" r="0" b="0"/>
            <a:pathLst>
              <a:path w="1600201" h="605788">
                <a:moveTo>
                  <a:pt x="0" y="11426"/>
                </a:moveTo>
                <a:lnTo>
                  <a:pt x="6067" y="5359"/>
                </a:lnTo>
                <a:lnTo>
                  <a:pt x="9125" y="3571"/>
                </a:lnTo>
                <a:lnTo>
                  <a:pt x="15909" y="1585"/>
                </a:lnTo>
                <a:lnTo>
                  <a:pt x="55905" y="58"/>
                </a:lnTo>
                <a:lnTo>
                  <a:pt x="105269" y="0"/>
                </a:lnTo>
                <a:lnTo>
                  <a:pt x="117059" y="3385"/>
                </a:lnTo>
                <a:lnTo>
                  <a:pt x="133189" y="9838"/>
                </a:lnTo>
                <a:lnTo>
                  <a:pt x="145500" y="18968"/>
                </a:lnTo>
                <a:lnTo>
                  <a:pt x="156423" y="22974"/>
                </a:lnTo>
                <a:lnTo>
                  <a:pt x="167703" y="30370"/>
                </a:lnTo>
                <a:lnTo>
                  <a:pt x="206216" y="43068"/>
                </a:lnTo>
                <a:lnTo>
                  <a:pt x="237349" y="60762"/>
                </a:lnTo>
                <a:lnTo>
                  <a:pt x="266752" y="77691"/>
                </a:lnTo>
                <a:lnTo>
                  <a:pt x="281116" y="86597"/>
                </a:lnTo>
                <a:lnTo>
                  <a:pt x="309354" y="100022"/>
                </a:lnTo>
                <a:lnTo>
                  <a:pt x="326297" y="112609"/>
                </a:lnTo>
                <a:lnTo>
                  <a:pt x="349067" y="126670"/>
                </a:lnTo>
                <a:lnTo>
                  <a:pt x="383673" y="145479"/>
                </a:lnTo>
                <a:lnTo>
                  <a:pt x="400391" y="153556"/>
                </a:lnTo>
                <a:lnTo>
                  <a:pt x="419483" y="160642"/>
                </a:lnTo>
                <a:lnTo>
                  <a:pt x="446871" y="175160"/>
                </a:lnTo>
                <a:lnTo>
                  <a:pt x="493390" y="187928"/>
                </a:lnTo>
                <a:lnTo>
                  <a:pt x="508421" y="194858"/>
                </a:lnTo>
                <a:lnTo>
                  <a:pt x="543014" y="213429"/>
                </a:lnTo>
                <a:lnTo>
                  <a:pt x="577303" y="228611"/>
                </a:lnTo>
                <a:lnTo>
                  <a:pt x="603126" y="243839"/>
                </a:lnTo>
                <a:lnTo>
                  <a:pt x="649450" y="261335"/>
                </a:lnTo>
                <a:lnTo>
                  <a:pt x="698140" y="274292"/>
                </a:lnTo>
                <a:lnTo>
                  <a:pt x="731789" y="290537"/>
                </a:lnTo>
                <a:lnTo>
                  <a:pt x="776049" y="307768"/>
                </a:lnTo>
                <a:lnTo>
                  <a:pt x="837247" y="330247"/>
                </a:lnTo>
                <a:lnTo>
                  <a:pt x="877146" y="347011"/>
                </a:lnTo>
                <a:lnTo>
                  <a:pt x="931312" y="374189"/>
                </a:lnTo>
                <a:lnTo>
                  <a:pt x="969788" y="390409"/>
                </a:lnTo>
                <a:lnTo>
                  <a:pt x="1007173" y="402537"/>
                </a:lnTo>
                <a:lnTo>
                  <a:pt x="1045802" y="415123"/>
                </a:lnTo>
                <a:lnTo>
                  <a:pt x="1075959" y="428080"/>
                </a:lnTo>
                <a:lnTo>
                  <a:pt x="1122099" y="439580"/>
                </a:lnTo>
                <a:lnTo>
                  <a:pt x="1137097" y="446404"/>
                </a:lnTo>
                <a:lnTo>
                  <a:pt x="1166227" y="460772"/>
                </a:lnTo>
                <a:lnTo>
                  <a:pt x="1208689" y="476248"/>
                </a:lnTo>
                <a:lnTo>
                  <a:pt x="1249377" y="482941"/>
                </a:lnTo>
                <a:lnTo>
                  <a:pt x="1267749" y="488958"/>
                </a:lnTo>
                <a:lnTo>
                  <a:pt x="1289891" y="499783"/>
                </a:lnTo>
                <a:lnTo>
                  <a:pt x="1299725" y="502794"/>
                </a:lnTo>
                <a:lnTo>
                  <a:pt x="1323347" y="511688"/>
                </a:lnTo>
                <a:lnTo>
                  <a:pt x="1328002" y="512574"/>
                </a:lnTo>
                <a:lnTo>
                  <a:pt x="1369431" y="530977"/>
                </a:lnTo>
                <a:lnTo>
                  <a:pt x="1411482" y="548159"/>
                </a:lnTo>
                <a:lnTo>
                  <a:pt x="1455818" y="563782"/>
                </a:lnTo>
                <a:lnTo>
                  <a:pt x="1475011" y="569210"/>
                </a:lnTo>
                <a:lnTo>
                  <a:pt x="1488741" y="570819"/>
                </a:lnTo>
                <a:lnTo>
                  <a:pt x="1492874" y="572315"/>
                </a:lnTo>
                <a:lnTo>
                  <a:pt x="1500853" y="577363"/>
                </a:lnTo>
                <a:lnTo>
                  <a:pt x="1512019" y="580454"/>
                </a:lnTo>
                <a:lnTo>
                  <a:pt x="1518553" y="581278"/>
                </a:lnTo>
                <a:lnTo>
                  <a:pt x="1522908" y="583098"/>
                </a:lnTo>
                <a:lnTo>
                  <a:pt x="1525812" y="585580"/>
                </a:lnTo>
                <a:lnTo>
                  <a:pt x="1527748" y="588506"/>
                </a:lnTo>
                <a:lnTo>
                  <a:pt x="1530308" y="590456"/>
                </a:lnTo>
                <a:lnTo>
                  <a:pt x="1533285" y="591756"/>
                </a:lnTo>
                <a:lnTo>
                  <a:pt x="1541250" y="593201"/>
                </a:lnTo>
                <a:lnTo>
                  <a:pt x="1553257" y="593843"/>
                </a:lnTo>
                <a:lnTo>
                  <a:pt x="1558744" y="595284"/>
                </a:lnTo>
                <a:lnTo>
                  <a:pt x="1574640" y="604152"/>
                </a:lnTo>
                <a:lnTo>
                  <a:pt x="1600200" y="6057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0"/>
          <p:cNvSpPr/>
          <p:nvPr/>
        </p:nvSpPr>
        <p:spPr>
          <a:xfrm>
            <a:off x="4743450" y="4023359"/>
            <a:ext cx="514351" cy="948692"/>
          </a:xfrm>
          <a:custGeom>
            <a:avLst/>
            <a:gdLst/>
            <a:ahLst/>
            <a:cxnLst/>
            <a:rect l="0" t="0" r="0" b="0"/>
            <a:pathLst>
              <a:path w="514351" h="948692">
                <a:moveTo>
                  <a:pt x="0" y="948691"/>
                </a:moveTo>
                <a:lnTo>
                  <a:pt x="12135" y="936555"/>
                </a:lnTo>
                <a:lnTo>
                  <a:pt x="24867" y="913664"/>
                </a:lnTo>
                <a:lnTo>
                  <a:pt x="37722" y="887403"/>
                </a:lnTo>
                <a:lnTo>
                  <a:pt x="52099" y="864209"/>
                </a:lnTo>
                <a:lnTo>
                  <a:pt x="64402" y="843085"/>
                </a:lnTo>
                <a:lnTo>
                  <a:pt x="72226" y="832751"/>
                </a:lnTo>
                <a:lnTo>
                  <a:pt x="74821" y="826947"/>
                </a:lnTo>
                <a:lnTo>
                  <a:pt x="77703" y="813726"/>
                </a:lnTo>
                <a:lnTo>
                  <a:pt x="85758" y="799383"/>
                </a:lnTo>
                <a:lnTo>
                  <a:pt x="91462" y="792002"/>
                </a:lnTo>
                <a:lnTo>
                  <a:pt x="97799" y="777028"/>
                </a:lnTo>
                <a:lnTo>
                  <a:pt x="101886" y="763176"/>
                </a:lnTo>
                <a:lnTo>
                  <a:pt x="139491" y="692314"/>
                </a:lnTo>
                <a:lnTo>
                  <a:pt x="158029" y="655416"/>
                </a:lnTo>
                <a:lnTo>
                  <a:pt x="216016" y="551632"/>
                </a:lnTo>
                <a:lnTo>
                  <a:pt x="236720" y="511265"/>
                </a:lnTo>
                <a:lnTo>
                  <a:pt x="255603" y="471654"/>
                </a:lnTo>
                <a:lnTo>
                  <a:pt x="304207" y="365370"/>
                </a:lnTo>
                <a:lnTo>
                  <a:pt x="316389" y="343150"/>
                </a:lnTo>
                <a:lnTo>
                  <a:pt x="340626" y="306402"/>
                </a:lnTo>
                <a:lnTo>
                  <a:pt x="356337" y="279734"/>
                </a:lnTo>
                <a:lnTo>
                  <a:pt x="381171" y="231474"/>
                </a:lnTo>
                <a:lnTo>
                  <a:pt x="400524" y="193187"/>
                </a:lnTo>
                <a:lnTo>
                  <a:pt x="413384" y="170951"/>
                </a:lnTo>
                <a:lnTo>
                  <a:pt x="426296" y="149638"/>
                </a:lnTo>
                <a:lnTo>
                  <a:pt x="440705" y="124630"/>
                </a:lnTo>
                <a:lnTo>
                  <a:pt x="453018" y="108612"/>
                </a:lnTo>
                <a:lnTo>
                  <a:pt x="460844" y="99919"/>
                </a:lnTo>
                <a:lnTo>
                  <a:pt x="472391" y="75749"/>
                </a:lnTo>
                <a:lnTo>
                  <a:pt x="476217" y="69550"/>
                </a:lnTo>
                <a:lnTo>
                  <a:pt x="480038" y="65417"/>
                </a:lnTo>
                <a:lnTo>
                  <a:pt x="483855" y="62661"/>
                </a:lnTo>
                <a:lnTo>
                  <a:pt x="486400" y="59554"/>
                </a:lnTo>
                <a:lnTo>
                  <a:pt x="488096" y="56213"/>
                </a:lnTo>
                <a:lnTo>
                  <a:pt x="489982" y="49114"/>
                </a:lnTo>
                <a:lnTo>
                  <a:pt x="490820" y="41725"/>
                </a:lnTo>
                <a:lnTo>
                  <a:pt x="492313" y="39247"/>
                </a:lnTo>
                <a:lnTo>
                  <a:pt x="494578" y="37595"/>
                </a:lnTo>
                <a:lnTo>
                  <a:pt x="497359" y="36493"/>
                </a:lnTo>
                <a:lnTo>
                  <a:pt x="499212" y="34489"/>
                </a:lnTo>
                <a:lnTo>
                  <a:pt x="500448" y="31883"/>
                </a:lnTo>
                <a:lnTo>
                  <a:pt x="501821" y="25600"/>
                </a:lnTo>
                <a:lnTo>
                  <a:pt x="502431" y="18575"/>
                </a:lnTo>
                <a:lnTo>
                  <a:pt x="503864" y="16194"/>
                </a:lnTo>
                <a:lnTo>
                  <a:pt x="506089" y="14606"/>
                </a:lnTo>
                <a:lnTo>
                  <a:pt x="508842" y="13547"/>
                </a:lnTo>
                <a:lnTo>
                  <a:pt x="510678" y="11572"/>
                </a:lnTo>
                <a:lnTo>
                  <a:pt x="511902" y="8985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1"/>
          <p:cNvSpPr/>
          <p:nvPr/>
        </p:nvSpPr>
        <p:spPr>
          <a:xfrm>
            <a:off x="4732020" y="4208843"/>
            <a:ext cx="239970" cy="225777"/>
          </a:xfrm>
          <a:custGeom>
            <a:avLst/>
            <a:gdLst/>
            <a:ahLst/>
            <a:cxnLst/>
            <a:rect l="0" t="0" r="0" b="0"/>
            <a:pathLst>
              <a:path w="239970" h="225777">
                <a:moveTo>
                  <a:pt x="0" y="157416"/>
                </a:moveTo>
                <a:lnTo>
                  <a:pt x="0" y="135440"/>
                </a:lnTo>
                <a:lnTo>
                  <a:pt x="1270" y="130065"/>
                </a:lnTo>
                <a:lnTo>
                  <a:pt x="3386" y="125212"/>
                </a:lnTo>
                <a:lnTo>
                  <a:pt x="6067" y="120707"/>
                </a:lnTo>
                <a:lnTo>
                  <a:pt x="15820" y="105541"/>
                </a:lnTo>
                <a:lnTo>
                  <a:pt x="21976" y="96163"/>
                </a:lnTo>
                <a:lnTo>
                  <a:pt x="27351" y="87371"/>
                </a:lnTo>
                <a:lnTo>
                  <a:pt x="32203" y="78970"/>
                </a:lnTo>
                <a:lnTo>
                  <a:pt x="36709" y="70829"/>
                </a:lnTo>
                <a:lnTo>
                  <a:pt x="40983" y="61591"/>
                </a:lnTo>
                <a:lnTo>
                  <a:pt x="45101" y="51623"/>
                </a:lnTo>
                <a:lnTo>
                  <a:pt x="49118" y="41168"/>
                </a:lnTo>
                <a:lnTo>
                  <a:pt x="53065" y="32927"/>
                </a:lnTo>
                <a:lnTo>
                  <a:pt x="56966" y="26164"/>
                </a:lnTo>
                <a:lnTo>
                  <a:pt x="60837" y="20384"/>
                </a:lnTo>
                <a:lnTo>
                  <a:pt x="65958" y="15262"/>
                </a:lnTo>
                <a:lnTo>
                  <a:pt x="71912" y="10577"/>
                </a:lnTo>
                <a:lnTo>
                  <a:pt x="78421" y="6183"/>
                </a:lnTo>
                <a:lnTo>
                  <a:pt x="84030" y="3254"/>
                </a:lnTo>
                <a:lnTo>
                  <a:pt x="89040" y="1302"/>
                </a:lnTo>
                <a:lnTo>
                  <a:pt x="93650" y="0"/>
                </a:lnTo>
                <a:lnTo>
                  <a:pt x="96724" y="402"/>
                </a:lnTo>
                <a:lnTo>
                  <a:pt x="98772" y="1940"/>
                </a:lnTo>
                <a:lnTo>
                  <a:pt x="100138" y="4236"/>
                </a:lnTo>
                <a:lnTo>
                  <a:pt x="101656" y="10173"/>
                </a:lnTo>
                <a:lnTo>
                  <a:pt x="102060" y="13534"/>
                </a:lnTo>
                <a:lnTo>
                  <a:pt x="102330" y="20855"/>
                </a:lnTo>
                <a:lnTo>
                  <a:pt x="102798" y="65099"/>
                </a:lnTo>
                <a:lnTo>
                  <a:pt x="101552" y="71741"/>
                </a:lnTo>
                <a:lnTo>
                  <a:pt x="99451" y="78710"/>
                </a:lnTo>
                <a:lnTo>
                  <a:pt x="96781" y="85895"/>
                </a:lnTo>
                <a:lnTo>
                  <a:pt x="95000" y="94496"/>
                </a:lnTo>
                <a:lnTo>
                  <a:pt x="93814" y="104039"/>
                </a:lnTo>
                <a:lnTo>
                  <a:pt x="93022" y="114212"/>
                </a:lnTo>
                <a:lnTo>
                  <a:pt x="93765" y="119723"/>
                </a:lnTo>
                <a:lnTo>
                  <a:pt x="95530" y="122128"/>
                </a:lnTo>
                <a:lnTo>
                  <a:pt x="101420" y="122929"/>
                </a:lnTo>
                <a:lnTo>
                  <a:pt x="103173" y="119185"/>
                </a:lnTo>
                <a:lnTo>
                  <a:pt x="105612" y="112879"/>
                </a:lnTo>
                <a:lnTo>
                  <a:pt x="108508" y="104865"/>
                </a:lnTo>
                <a:lnTo>
                  <a:pt x="111709" y="98252"/>
                </a:lnTo>
                <a:lnTo>
                  <a:pt x="115112" y="92573"/>
                </a:lnTo>
                <a:lnTo>
                  <a:pt x="118651" y="87518"/>
                </a:lnTo>
                <a:lnTo>
                  <a:pt x="122281" y="81607"/>
                </a:lnTo>
                <a:lnTo>
                  <a:pt x="125971" y="75127"/>
                </a:lnTo>
                <a:lnTo>
                  <a:pt x="129700" y="68267"/>
                </a:lnTo>
                <a:lnTo>
                  <a:pt x="135997" y="61153"/>
                </a:lnTo>
                <a:lnTo>
                  <a:pt x="144004" y="53871"/>
                </a:lnTo>
                <a:lnTo>
                  <a:pt x="153153" y="46476"/>
                </a:lnTo>
                <a:lnTo>
                  <a:pt x="160522" y="41546"/>
                </a:lnTo>
                <a:lnTo>
                  <a:pt x="166704" y="38260"/>
                </a:lnTo>
                <a:lnTo>
                  <a:pt x="172096" y="36069"/>
                </a:lnTo>
                <a:lnTo>
                  <a:pt x="178231" y="33338"/>
                </a:lnTo>
                <a:lnTo>
                  <a:pt x="191820" y="26917"/>
                </a:lnTo>
                <a:lnTo>
                  <a:pt x="197730" y="24697"/>
                </a:lnTo>
                <a:lnTo>
                  <a:pt x="202940" y="23217"/>
                </a:lnTo>
                <a:lnTo>
                  <a:pt x="207683" y="22230"/>
                </a:lnTo>
                <a:lnTo>
                  <a:pt x="212115" y="22842"/>
                </a:lnTo>
                <a:lnTo>
                  <a:pt x="216340" y="24520"/>
                </a:lnTo>
                <a:lnTo>
                  <a:pt x="220427" y="26909"/>
                </a:lnTo>
                <a:lnTo>
                  <a:pt x="224421" y="28501"/>
                </a:lnTo>
                <a:lnTo>
                  <a:pt x="228354" y="29563"/>
                </a:lnTo>
                <a:lnTo>
                  <a:pt x="232245" y="30271"/>
                </a:lnTo>
                <a:lnTo>
                  <a:pt x="234841" y="32013"/>
                </a:lnTo>
                <a:lnTo>
                  <a:pt x="236570" y="34444"/>
                </a:lnTo>
                <a:lnTo>
                  <a:pt x="238492" y="40532"/>
                </a:lnTo>
                <a:lnTo>
                  <a:pt x="239346" y="47471"/>
                </a:lnTo>
                <a:lnTo>
                  <a:pt x="239574" y="53639"/>
                </a:lnTo>
                <a:lnTo>
                  <a:pt x="239940" y="87528"/>
                </a:lnTo>
                <a:lnTo>
                  <a:pt x="239969" y="95584"/>
                </a:lnTo>
                <a:lnTo>
                  <a:pt x="237450" y="104765"/>
                </a:lnTo>
                <a:lnTo>
                  <a:pt x="233230" y="114696"/>
                </a:lnTo>
                <a:lnTo>
                  <a:pt x="227876" y="125126"/>
                </a:lnTo>
                <a:lnTo>
                  <a:pt x="223037" y="135890"/>
                </a:lnTo>
                <a:lnTo>
                  <a:pt x="218541" y="146875"/>
                </a:lnTo>
                <a:lnTo>
                  <a:pt x="214274" y="158009"/>
                </a:lnTo>
                <a:lnTo>
                  <a:pt x="208889" y="167971"/>
                </a:lnTo>
                <a:lnTo>
                  <a:pt x="202760" y="177153"/>
                </a:lnTo>
                <a:lnTo>
                  <a:pt x="196133" y="185814"/>
                </a:lnTo>
                <a:lnTo>
                  <a:pt x="190445" y="192858"/>
                </a:lnTo>
                <a:lnTo>
                  <a:pt x="185383" y="198824"/>
                </a:lnTo>
                <a:lnTo>
                  <a:pt x="180739" y="204072"/>
                </a:lnTo>
                <a:lnTo>
                  <a:pt x="172191" y="213289"/>
                </a:lnTo>
                <a:lnTo>
                  <a:pt x="162424" y="223486"/>
                </a:lnTo>
                <a:lnTo>
                  <a:pt x="159083" y="224323"/>
                </a:lnTo>
                <a:lnTo>
                  <a:pt x="154315" y="224881"/>
                </a:lnTo>
                <a:lnTo>
                  <a:pt x="140548" y="225776"/>
                </a:lnTo>
                <a:lnTo>
                  <a:pt x="138149" y="224579"/>
                </a:lnTo>
                <a:lnTo>
                  <a:pt x="135279" y="222512"/>
                </a:lnTo>
                <a:lnTo>
                  <a:pt x="125730" y="214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2</a:t>
            </a: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600200"/>
            <a:ext cx="8229600" cy="3065463"/>
          </a:xfrm>
          <a:noFill/>
          <a:ln/>
        </p:spPr>
      </p:pic>
      <p:sp>
        <p:nvSpPr>
          <p:cNvPr id="6" name="SMARTPenAnnotation470"/>
          <p:cNvSpPr/>
          <p:nvPr/>
        </p:nvSpPr>
        <p:spPr>
          <a:xfrm>
            <a:off x="1817840" y="2731782"/>
            <a:ext cx="45251" cy="708648"/>
          </a:xfrm>
          <a:custGeom>
            <a:avLst/>
            <a:gdLst/>
            <a:ahLst/>
            <a:cxnLst/>
            <a:rect l="0" t="0" r="0" b="0"/>
            <a:pathLst>
              <a:path w="45251" h="708648">
                <a:moveTo>
                  <a:pt x="45250" y="708647"/>
                </a:moveTo>
                <a:lnTo>
                  <a:pt x="45250" y="696512"/>
                </a:lnTo>
                <a:lnTo>
                  <a:pt x="43980" y="690397"/>
                </a:lnTo>
                <a:lnTo>
                  <a:pt x="41863" y="683781"/>
                </a:lnTo>
                <a:lnTo>
                  <a:pt x="39182" y="676830"/>
                </a:lnTo>
                <a:lnTo>
                  <a:pt x="37394" y="670925"/>
                </a:lnTo>
                <a:lnTo>
                  <a:pt x="36203" y="665719"/>
                </a:lnTo>
                <a:lnTo>
                  <a:pt x="34879" y="656548"/>
                </a:lnTo>
                <a:lnTo>
                  <a:pt x="33959" y="636421"/>
                </a:lnTo>
                <a:lnTo>
                  <a:pt x="33832" y="603571"/>
                </a:lnTo>
                <a:lnTo>
                  <a:pt x="32558" y="599226"/>
                </a:lnTo>
                <a:lnTo>
                  <a:pt x="30438" y="595060"/>
                </a:lnTo>
                <a:lnTo>
                  <a:pt x="27755" y="591012"/>
                </a:lnTo>
                <a:lnTo>
                  <a:pt x="25967" y="585774"/>
                </a:lnTo>
                <a:lnTo>
                  <a:pt x="24774" y="579742"/>
                </a:lnTo>
                <a:lnTo>
                  <a:pt x="23449" y="567536"/>
                </a:lnTo>
                <a:lnTo>
                  <a:pt x="22599" y="549352"/>
                </a:lnTo>
                <a:lnTo>
                  <a:pt x="22417" y="529673"/>
                </a:lnTo>
                <a:lnTo>
                  <a:pt x="22393" y="510540"/>
                </a:lnTo>
                <a:lnTo>
                  <a:pt x="21122" y="506726"/>
                </a:lnTo>
                <a:lnTo>
                  <a:pt x="19005" y="502913"/>
                </a:lnTo>
                <a:lnTo>
                  <a:pt x="16323" y="499101"/>
                </a:lnTo>
                <a:lnTo>
                  <a:pt x="14535" y="495290"/>
                </a:lnTo>
                <a:lnTo>
                  <a:pt x="13343" y="491479"/>
                </a:lnTo>
                <a:lnTo>
                  <a:pt x="12019" y="483858"/>
                </a:lnTo>
                <a:lnTo>
                  <a:pt x="11099" y="464808"/>
                </a:lnTo>
                <a:lnTo>
                  <a:pt x="10961" y="397956"/>
                </a:lnTo>
                <a:lnTo>
                  <a:pt x="9690" y="393570"/>
                </a:lnTo>
                <a:lnTo>
                  <a:pt x="7573" y="389375"/>
                </a:lnTo>
                <a:lnTo>
                  <a:pt x="4892" y="385309"/>
                </a:lnTo>
                <a:lnTo>
                  <a:pt x="3105" y="380059"/>
                </a:lnTo>
                <a:lnTo>
                  <a:pt x="1913" y="374018"/>
                </a:lnTo>
                <a:lnTo>
                  <a:pt x="589" y="352914"/>
                </a:lnTo>
                <a:lnTo>
                  <a:pt x="0" y="309667"/>
                </a:lnTo>
                <a:lnTo>
                  <a:pt x="1113" y="291530"/>
                </a:lnTo>
                <a:lnTo>
                  <a:pt x="3125" y="276900"/>
                </a:lnTo>
                <a:lnTo>
                  <a:pt x="5737" y="264606"/>
                </a:lnTo>
                <a:lnTo>
                  <a:pt x="7478" y="253869"/>
                </a:lnTo>
                <a:lnTo>
                  <a:pt x="8638" y="244172"/>
                </a:lnTo>
                <a:lnTo>
                  <a:pt x="9928" y="227894"/>
                </a:lnTo>
                <a:lnTo>
                  <a:pt x="10756" y="207096"/>
                </a:lnTo>
                <a:lnTo>
                  <a:pt x="10942" y="182988"/>
                </a:lnTo>
                <a:lnTo>
                  <a:pt x="10948" y="179138"/>
                </a:lnTo>
                <a:lnTo>
                  <a:pt x="12222" y="172761"/>
                </a:lnTo>
                <a:lnTo>
                  <a:pt x="14341" y="164700"/>
                </a:lnTo>
                <a:lnTo>
                  <a:pt x="17024" y="155516"/>
                </a:lnTo>
                <a:lnTo>
                  <a:pt x="18813" y="148123"/>
                </a:lnTo>
                <a:lnTo>
                  <a:pt x="20005" y="141924"/>
                </a:lnTo>
                <a:lnTo>
                  <a:pt x="21330" y="130381"/>
                </a:lnTo>
                <a:lnTo>
                  <a:pt x="22075" y="110871"/>
                </a:lnTo>
                <a:lnTo>
                  <a:pt x="22328" y="92258"/>
                </a:lnTo>
                <a:lnTo>
                  <a:pt x="22377" y="76352"/>
                </a:lnTo>
                <a:lnTo>
                  <a:pt x="23651" y="72487"/>
                </a:lnTo>
                <a:lnTo>
                  <a:pt x="25771" y="68640"/>
                </a:lnTo>
                <a:lnTo>
                  <a:pt x="28454" y="64806"/>
                </a:lnTo>
                <a:lnTo>
                  <a:pt x="30242" y="60980"/>
                </a:lnTo>
                <a:lnTo>
                  <a:pt x="31435" y="57159"/>
                </a:lnTo>
                <a:lnTo>
                  <a:pt x="32230" y="53342"/>
                </a:lnTo>
                <a:lnTo>
                  <a:pt x="31490" y="49527"/>
                </a:lnTo>
                <a:lnTo>
                  <a:pt x="29726" y="45714"/>
                </a:lnTo>
                <a:lnTo>
                  <a:pt x="27281" y="41902"/>
                </a:lnTo>
                <a:lnTo>
                  <a:pt x="25650" y="38090"/>
                </a:lnTo>
                <a:lnTo>
                  <a:pt x="24563" y="34279"/>
                </a:lnTo>
                <a:lnTo>
                  <a:pt x="22819" y="25106"/>
                </a:lnTo>
                <a:lnTo>
                  <a:pt x="22393" y="5507"/>
                </a:lnTo>
                <a:lnTo>
                  <a:pt x="21122" y="3667"/>
                </a:lnTo>
                <a:lnTo>
                  <a:pt x="19005" y="2441"/>
                </a:lnTo>
                <a:lnTo>
                  <a:pt x="16323" y="1623"/>
                </a:lnTo>
                <a:lnTo>
                  <a:pt x="15805" y="1078"/>
                </a:lnTo>
                <a:lnTo>
                  <a:pt x="16730" y="714"/>
                </a:lnTo>
                <a:lnTo>
                  <a:pt x="22291" y="0"/>
                </a:lnTo>
                <a:lnTo>
                  <a:pt x="22361" y="6059"/>
                </a:lnTo>
                <a:lnTo>
                  <a:pt x="23640" y="9115"/>
                </a:lnTo>
                <a:lnTo>
                  <a:pt x="25763" y="12422"/>
                </a:lnTo>
                <a:lnTo>
                  <a:pt x="32228" y="20788"/>
                </a:lnTo>
                <a:lnTo>
                  <a:pt x="33112" y="25319"/>
                </a:lnTo>
                <a:lnTo>
                  <a:pt x="33727" y="43493"/>
                </a:lnTo>
                <a:lnTo>
                  <a:pt x="33807" y="70832"/>
                </a:lnTo>
                <a:lnTo>
                  <a:pt x="35081" y="75157"/>
                </a:lnTo>
                <a:lnTo>
                  <a:pt x="37201" y="79310"/>
                </a:lnTo>
                <a:lnTo>
                  <a:pt x="39884" y="83349"/>
                </a:lnTo>
                <a:lnTo>
                  <a:pt x="40402" y="87312"/>
                </a:lnTo>
                <a:lnTo>
                  <a:pt x="39478" y="91224"/>
                </a:lnTo>
                <a:lnTo>
                  <a:pt x="37592" y="95102"/>
                </a:lnTo>
                <a:lnTo>
                  <a:pt x="36335" y="98957"/>
                </a:lnTo>
                <a:lnTo>
                  <a:pt x="34937" y="106627"/>
                </a:lnTo>
                <a:lnTo>
                  <a:pt x="35835" y="111720"/>
                </a:lnTo>
                <a:lnTo>
                  <a:pt x="37703" y="117656"/>
                </a:lnTo>
                <a:lnTo>
                  <a:pt x="40219" y="124153"/>
                </a:lnTo>
                <a:lnTo>
                  <a:pt x="40626" y="129755"/>
                </a:lnTo>
                <a:lnTo>
                  <a:pt x="39627" y="134759"/>
                </a:lnTo>
                <a:lnTo>
                  <a:pt x="37691" y="139365"/>
                </a:lnTo>
                <a:lnTo>
                  <a:pt x="37671" y="144976"/>
                </a:lnTo>
                <a:lnTo>
                  <a:pt x="38927" y="151256"/>
                </a:lnTo>
                <a:lnTo>
                  <a:pt x="41034" y="157983"/>
                </a:lnTo>
                <a:lnTo>
                  <a:pt x="42440" y="163738"/>
                </a:lnTo>
                <a:lnTo>
                  <a:pt x="43376" y="168845"/>
                </a:lnTo>
                <a:lnTo>
                  <a:pt x="44001" y="173519"/>
                </a:lnTo>
                <a:lnTo>
                  <a:pt x="43147" y="180445"/>
                </a:lnTo>
                <a:lnTo>
                  <a:pt x="41308" y="188873"/>
                </a:lnTo>
                <a:lnTo>
                  <a:pt x="38812" y="198301"/>
                </a:lnTo>
                <a:lnTo>
                  <a:pt x="37148" y="207126"/>
                </a:lnTo>
                <a:lnTo>
                  <a:pt x="36038" y="215550"/>
                </a:lnTo>
                <a:lnTo>
                  <a:pt x="34806" y="231683"/>
                </a:lnTo>
                <a:lnTo>
                  <a:pt x="34112" y="253776"/>
                </a:lnTo>
                <a:lnTo>
                  <a:pt x="33877" y="280036"/>
                </a:lnTo>
                <a:lnTo>
                  <a:pt x="33820" y="364169"/>
                </a:lnTo>
                <a:lnTo>
                  <a:pt x="35090" y="371045"/>
                </a:lnTo>
                <a:lnTo>
                  <a:pt x="37206" y="378170"/>
                </a:lnTo>
                <a:lnTo>
                  <a:pt x="39887" y="385459"/>
                </a:lnTo>
                <a:lnTo>
                  <a:pt x="41675" y="391588"/>
                </a:lnTo>
                <a:lnTo>
                  <a:pt x="42866" y="396945"/>
                </a:lnTo>
                <a:lnTo>
                  <a:pt x="44190" y="406283"/>
                </a:lnTo>
                <a:lnTo>
                  <a:pt x="45110" y="426526"/>
                </a:lnTo>
                <a:lnTo>
                  <a:pt x="43887" y="432937"/>
                </a:lnTo>
                <a:lnTo>
                  <a:pt x="41801" y="441021"/>
                </a:lnTo>
                <a:lnTo>
                  <a:pt x="39141" y="450219"/>
                </a:lnTo>
                <a:lnTo>
                  <a:pt x="38637" y="458892"/>
                </a:lnTo>
                <a:lnTo>
                  <a:pt x="39571" y="467214"/>
                </a:lnTo>
                <a:lnTo>
                  <a:pt x="41464" y="475302"/>
                </a:lnTo>
                <a:lnTo>
                  <a:pt x="42726" y="481963"/>
                </a:lnTo>
                <a:lnTo>
                  <a:pt x="44128" y="492752"/>
                </a:lnTo>
                <a:lnTo>
                  <a:pt x="43232" y="497407"/>
                </a:lnTo>
                <a:lnTo>
                  <a:pt x="41364" y="501781"/>
                </a:lnTo>
                <a:lnTo>
                  <a:pt x="38849" y="505966"/>
                </a:lnTo>
                <a:lnTo>
                  <a:pt x="38443" y="510027"/>
                </a:lnTo>
                <a:lnTo>
                  <a:pt x="39442" y="514004"/>
                </a:lnTo>
                <a:lnTo>
                  <a:pt x="41378" y="517925"/>
                </a:lnTo>
                <a:lnTo>
                  <a:pt x="42668" y="521809"/>
                </a:lnTo>
                <a:lnTo>
                  <a:pt x="43529" y="525668"/>
                </a:lnTo>
                <a:lnTo>
                  <a:pt x="44102" y="529511"/>
                </a:lnTo>
                <a:lnTo>
                  <a:pt x="43215" y="534613"/>
                </a:lnTo>
                <a:lnTo>
                  <a:pt x="41353" y="540555"/>
                </a:lnTo>
                <a:lnTo>
                  <a:pt x="38842" y="547056"/>
                </a:lnTo>
                <a:lnTo>
                  <a:pt x="37168" y="552660"/>
                </a:lnTo>
                <a:lnTo>
                  <a:pt x="36052" y="557666"/>
                </a:lnTo>
                <a:lnTo>
                  <a:pt x="35308" y="562273"/>
                </a:lnTo>
                <a:lnTo>
                  <a:pt x="36082" y="567884"/>
                </a:lnTo>
                <a:lnTo>
                  <a:pt x="37868" y="574166"/>
                </a:lnTo>
                <a:lnTo>
                  <a:pt x="40328" y="580893"/>
                </a:lnTo>
                <a:lnTo>
                  <a:pt x="41969" y="586648"/>
                </a:lnTo>
                <a:lnTo>
                  <a:pt x="43062" y="591754"/>
                </a:lnTo>
                <a:lnTo>
                  <a:pt x="44277" y="602085"/>
                </a:lnTo>
                <a:lnTo>
                  <a:pt x="44818" y="615143"/>
                </a:lnTo>
                <a:lnTo>
                  <a:pt x="43692" y="620911"/>
                </a:lnTo>
                <a:lnTo>
                  <a:pt x="41671" y="626026"/>
                </a:lnTo>
                <a:lnTo>
                  <a:pt x="35371" y="637294"/>
                </a:lnTo>
                <a:lnTo>
                  <a:pt x="34509" y="642221"/>
                </a:lnTo>
                <a:lnTo>
                  <a:pt x="34279" y="645313"/>
                </a:lnTo>
                <a:lnTo>
                  <a:pt x="35396" y="648645"/>
                </a:lnTo>
                <a:lnTo>
                  <a:pt x="37410" y="652136"/>
                </a:lnTo>
                <a:lnTo>
                  <a:pt x="43701" y="660796"/>
                </a:lnTo>
                <a:lnTo>
                  <a:pt x="44561" y="665367"/>
                </a:lnTo>
                <a:lnTo>
                  <a:pt x="45242" y="685894"/>
                </a:lnTo>
                <a:lnTo>
                  <a:pt x="45249" y="702769"/>
                </a:lnTo>
                <a:lnTo>
                  <a:pt x="43979" y="704728"/>
                </a:lnTo>
                <a:lnTo>
                  <a:pt x="41863" y="706035"/>
                </a:lnTo>
                <a:lnTo>
                  <a:pt x="39182" y="706906"/>
                </a:lnTo>
                <a:lnTo>
                  <a:pt x="38664" y="707486"/>
                </a:lnTo>
                <a:lnTo>
                  <a:pt x="39590" y="707873"/>
                </a:lnTo>
                <a:lnTo>
                  <a:pt x="41476" y="708131"/>
                </a:lnTo>
                <a:lnTo>
                  <a:pt x="41464" y="708304"/>
                </a:lnTo>
                <a:lnTo>
                  <a:pt x="40186" y="708418"/>
                </a:lnTo>
                <a:lnTo>
                  <a:pt x="38064" y="708495"/>
                </a:lnTo>
                <a:lnTo>
                  <a:pt x="36649" y="707275"/>
                </a:lnTo>
                <a:lnTo>
                  <a:pt x="35706" y="705193"/>
                </a:lnTo>
                <a:lnTo>
                  <a:pt x="33820" y="6972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1"/>
          <p:cNvSpPr/>
          <p:nvPr/>
        </p:nvSpPr>
        <p:spPr>
          <a:xfrm>
            <a:off x="1508760" y="2995175"/>
            <a:ext cx="203467" cy="250412"/>
          </a:xfrm>
          <a:custGeom>
            <a:avLst/>
            <a:gdLst/>
            <a:ahLst/>
            <a:cxnLst/>
            <a:rect l="0" t="0" r="0" b="0"/>
            <a:pathLst>
              <a:path w="203467" h="250412">
                <a:moveTo>
                  <a:pt x="57150" y="45204"/>
                </a:moveTo>
                <a:lnTo>
                  <a:pt x="57150" y="34245"/>
                </a:lnTo>
                <a:lnTo>
                  <a:pt x="63217" y="27846"/>
                </a:lnTo>
                <a:lnTo>
                  <a:pt x="74177" y="16759"/>
                </a:lnTo>
                <a:lnTo>
                  <a:pt x="78661" y="14811"/>
                </a:lnTo>
                <a:lnTo>
                  <a:pt x="84191" y="13512"/>
                </a:lnTo>
                <a:lnTo>
                  <a:pt x="90417" y="12646"/>
                </a:lnTo>
                <a:lnTo>
                  <a:pt x="95838" y="10799"/>
                </a:lnTo>
                <a:lnTo>
                  <a:pt x="100722" y="8298"/>
                </a:lnTo>
                <a:lnTo>
                  <a:pt x="105248" y="5360"/>
                </a:lnTo>
                <a:lnTo>
                  <a:pt x="110805" y="3401"/>
                </a:lnTo>
                <a:lnTo>
                  <a:pt x="117050" y="2096"/>
                </a:lnTo>
                <a:lnTo>
                  <a:pt x="123753" y="1225"/>
                </a:lnTo>
                <a:lnTo>
                  <a:pt x="129492" y="645"/>
                </a:lnTo>
                <a:lnTo>
                  <a:pt x="134588" y="258"/>
                </a:lnTo>
                <a:lnTo>
                  <a:pt x="139255" y="0"/>
                </a:lnTo>
                <a:lnTo>
                  <a:pt x="143637" y="1098"/>
                </a:lnTo>
                <a:lnTo>
                  <a:pt x="147828" y="3100"/>
                </a:lnTo>
                <a:lnTo>
                  <a:pt x="157611" y="9371"/>
                </a:lnTo>
                <a:lnTo>
                  <a:pt x="162336" y="13615"/>
                </a:lnTo>
                <a:lnTo>
                  <a:pt x="165374" y="16525"/>
                </a:lnTo>
                <a:lnTo>
                  <a:pt x="167399" y="21005"/>
                </a:lnTo>
                <a:lnTo>
                  <a:pt x="168749" y="26531"/>
                </a:lnTo>
                <a:lnTo>
                  <a:pt x="169649" y="32756"/>
                </a:lnTo>
                <a:lnTo>
                  <a:pt x="170249" y="38175"/>
                </a:lnTo>
                <a:lnTo>
                  <a:pt x="170650" y="43058"/>
                </a:lnTo>
                <a:lnTo>
                  <a:pt x="170916" y="47584"/>
                </a:lnTo>
                <a:lnTo>
                  <a:pt x="169824" y="53141"/>
                </a:lnTo>
                <a:lnTo>
                  <a:pt x="167826" y="59385"/>
                </a:lnTo>
                <a:lnTo>
                  <a:pt x="165224" y="66088"/>
                </a:lnTo>
                <a:lnTo>
                  <a:pt x="160949" y="71827"/>
                </a:lnTo>
                <a:lnTo>
                  <a:pt x="155559" y="76923"/>
                </a:lnTo>
                <a:lnTo>
                  <a:pt x="149426" y="81590"/>
                </a:lnTo>
                <a:lnTo>
                  <a:pt x="89030" y="129470"/>
                </a:lnTo>
                <a:lnTo>
                  <a:pt x="84753" y="133131"/>
                </a:lnTo>
                <a:lnTo>
                  <a:pt x="80632" y="136842"/>
                </a:lnTo>
                <a:lnTo>
                  <a:pt x="75206" y="141812"/>
                </a:lnTo>
                <a:lnTo>
                  <a:pt x="77028" y="139788"/>
                </a:lnTo>
                <a:lnTo>
                  <a:pt x="80562" y="138740"/>
                </a:lnTo>
                <a:lnTo>
                  <a:pt x="85458" y="138042"/>
                </a:lnTo>
                <a:lnTo>
                  <a:pt x="91262" y="137576"/>
                </a:lnTo>
                <a:lnTo>
                  <a:pt x="96401" y="135995"/>
                </a:lnTo>
                <a:lnTo>
                  <a:pt x="101097" y="133672"/>
                </a:lnTo>
                <a:lnTo>
                  <a:pt x="105498" y="130853"/>
                </a:lnTo>
                <a:lnTo>
                  <a:pt x="110972" y="128973"/>
                </a:lnTo>
                <a:lnTo>
                  <a:pt x="117161" y="127720"/>
                </a:lnTo>
                <a:lnTo>
                  <a:pt x="123827" y="126885"/>
                </a:lnTo>
                <a:lnTo>
                  <a:pt x="130811" y="126328"/>
                </a:lnTo>
                <a:lnTo>
                  <a:pt x="138008" y="125957"/>
                </a:lnTo>
                <a:lnTo>
                  <a:pt x="156884" y="125435"/>
                </a:lnTo>
                <a:lnTo>
                  <a:pt x="161739" y="125361"/>
                </a:lnTo>
                <a:lnTo>
                  <a:pt x="166246" y="126582"/>
                </a:lnTo>
                <a:lnTo>
                  <a:pt x="170521" y="128666"/>
                </a:lnTo>
                <a:lnTo>
                  <a:pt x="174640" y="131326"/>
                </a:lnTo>
                <a:lnTo>
                  <a:pt x="178657" y="134369"/>
                </a:lnTo>
                <a:lnTo>
                  <a:pt x="182604" y="137667"/>
                </a:lnTo>
                <a:lnTo>
                  <a:pt x="186506" y="141137"/>
                </a:lnTo>
                <a:lnTo>
                  <a:pt x="190377" y="143449"/>
                </a:lnTo>
                <a:lnTo>
                  <a:pt x="194228" y="144991"/>
                </a:lnTo>
                <a:lnTo>
                  <a:pt x="198065" y="146019"/>
                </a:lnTo>
                <a:lnTo>
                  <a:pt x="200623" y="147974"/>
                </a:lnTo>
                <a:lnTo>
                  <a:pt x="202329" y="150548"/>
                </a:lnTo>
                <a:lnTo>
                  <a:pt x="203466" y="153533"/>
                </a:lnTo>
                <a:lnTo>
                  <a:pt x="202954" y="156793"/>
                </a:lnTo>
                <a:lnTo>
                  <a:pt x="198998" y="163803"/>
                </a:lnTo>
                <a:lnTo>
                  <a:pt x="196393" y="171151"/>
                </a:lnTo>
                <a:lnTo>
                  <a:pt x="195699" y="174889"/>
                </a:lnTo>
                <a:lnTo>
                  <a:pt x="191540" y="182429"/>
                </a:lnTo>
                <a:lnTo>
                  <a:pt x="188653" y="186217"/>
                </a:lnTo>
                <a:lnTo>
                  <a:pt x="184189" y="191283"/>
                </a:lnTo>
                <a:lnTo>
                  <a:pt x="172455" y="203685"/>
                </a:lnTo>
                <a:lnTo>
                  <a:pt x="145202" y="231425"/>
                </a:lnTo>
                <a:lnTo>
                  <a:pt x="139981" y="234121"/>
                </a:lnTo>
                <a:lnTo>
                  <a:pt x="133961" y="235919"/>
                </a:lnTo>
                <a:lnTo>
                  <a:pt x="127407" y="237117"/>
                </a:lnTo>
                <a:lnTo>
                  <a:pt x="120498" y="239187"/>
                </a:lnTo>
                <a:lnTo>
                  <a:pt x="113352" y="241836"/>
                </a:lnTo>
                <a:lnTo>
                  <a:pt x="106048" y="244872"/>
                </a:lnTo>
                <a:lnTo>
                  <a:pt x="99908" y="246896"/>
                </a:lnTo>
                <a:lnTo>
                  <a:pt x="94545" y="248246"/>
                </a:lnTo>
                <a:lnTo>
                  <a:pt x="89700" y="249145"/>
                </a:lnTo>
                <a:lnTo>
                  <a:pt x="85200" y="249745"/>
                </a:lnTo>
                <a:lnTo>
                  <a:pt x="80930" y="250145"/>
                </a:lnTo>
                <a:lnTo>
                  <a:pt x="76813" y="250411"/>
                </a:lnTo>
                <a:lnTo>
                  <a:pt x="71529" y="249319"/>
                </a:lnTo>
                <a:lnTo>
                  <a:pt x="65466" y="247321"/>
                </a:lnTo>
                <a:lnTo>
                  <a:pt x="58884" y="244719"/>
                </a:lnTo>
                <a:lnTo>
                  <a:pt x="53226" y="241714"/>
                </a:lnTo>
                <a:lnTo>
                  <a:pt x="48184" y="238441"/>
                </a:lnTo>
                <a:lnTo>
                  <a:pt x="43552" y="234989"/>
                </a:lnTo>
                <a:lnTo>
                  <a:pt x="37925" y="230147"/>
                </a:lnTo>
                <a:lnTo>
                  <a:pt x="31633" y="224380"/>
                </a:lnTo>
                <a:lnTo>
                  <a:pt x="24899" y="217995"/>
                </a:lnTo>
                <a:lnTo>
                  <a:pt x="19139" y="213738"/>
                </a:lnTo>
                <a:lnTo>
                  <a:pt x="14029" y="210900"/>
                </a:lnTo>
                <a:lnTo>
                  <a:pt x="0" y="2052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2"/>
          <p:cNvSpPr/>
          <p:nvPr/>
        </p:nvSpPr>
        <p:spPr>
          <a:xfrm>
            <a:off x="2263140" y="3543770"/>
            <a:ext cx="205169" cy="260146"/>
          </a:xfrm>
          <a:custGeom>
            <a:avLst/>
            <a:gdLst/>
            <a:ahLst/>
            <a:cxnLst/>
            <a:rect l="0" t="0" r="0" b="0"/>
            <a:pathLst>
              <a:path w="205169" h="260146">
                <a:moveTo>
                  <a:pt x="68580" y="22389"/>
                </a:moveTo>
                <a:lnTo>
                  <a:pt x="74647" y="16322"/>
                </a:lnTo>
                <a:lnTo>
                  <a:pt x="77705" y="14534"/>
                </a:lnTo>
                <a:lnTo>
                  <a:pt x="81013" y="13343"/>
                </a:lnTo>
                <a:lnTo>
                  <a:pt x="84488" y="12548"/>
                </a:lnTo>
                <a:lnTo>
                  <a:pt x="94426" y="12019"/>
                </a:lnTo>
                <a:lnTo>
                  <a:pt x="148192" y="11169"/>
                </a:lnTo>
                <a:lnTo>
                  <a:pt x="199612" y="10971"/>
                </a:lnTo>
                <a:lnTo>
                  <a:pt x="191789" y="10963"/>
                </a:lnTo>
                <a:lnTo>
                  <a:pt x="187549" y="9692"/>
                </a:lnTo>
                <a:lnTo>
                  <a:pt x="183452" y="7574"/>
                </a:lnTo>
                <a:lnTo>
                  <a:pt x="179451" y="4893"/>
                </a:lnTo>
                <a:lnTo>
                  <a:pt x="172974" y="3105"/>
                </a:lnTo>
                <a:lnTo>
                  <a:pt x="164846" y="1913"/>
                </a:lnTo>
                <a:lnTo>
                  <a:pt x="155617" y="1119"/>
                </a:lnTo>
                <a:lnTo>
                  <a:pt x="145655" y="589"/>
                </a:lnTo>
                <a:lnTo>
                  <a:pt x="124425" y="0"/>
                </a:lnTo>
                <a:lnTo>
                  <a:pt x="115970" y="1114"/>
                </a:lnTo>
                <a:lnTo>
                  <a:pt x="109063" y="3125"/>
                </a:lnTo>
                <a:lnTo>
                  <a:pt x="103189" y="5737"/>
                </a:lnTo>
                <a:lnTo>
                  <a:pt x="98002" y="8748"/>
                </a:lnTo>
                <a:lnTo>
                  <a:pt x="93275" y="12025"/>
                </a:lnTo>
                <a:lnTo>
                  <a:pt x="82630" y="20342"/>
                </a:lnTo>
                <a:lnTo>
                  <a:pt x="77787" y="24866"/>
                </a:lnTo>
                <a:lnTo>
                  <a:pt x="74718" y="27851"/>
                </a:lnTo>
                <a:lnTo>
                  <a:pt x="72672" y="31110"/>
                </a:lnTo>
                <a:lnTo>
                  <a:pt x="70398" y="38119"/>
                </a:lnTo>
                <a:lnTo>
                  <a:pt x="66001" y="45467"/>
                </a:lnTo>
                <a:lnTo>
                  <a:pt x="63051" y="49204"/>
                </a:lnTo>
                <a:lnTo>
                  <a:pt x="59814" y="54236"/>
                </a:lnTo>
                <a:lnTo>
                  <a:pt x="56386" y="60130"/>
                </a:lnTo>
                <a:lnTo>
                  <a:pt x="52830" y="66600"/>
                </a:lnTo>
                <a:lnTo>
                  <a:pt x="50460" y="72183"/>
                </a:lnTo>
                <a:lnTo>
                  <a:pt x="48880" y="77175"/>
                </a:lnTo>
                <a:lnTo>
                  <a:pt x="47826" y="81773"/>
                </a:lnTo>
                <a:lnTo>
                  <a:pt x="45854" y="86109"/>
                </a:lnTo>
                <a:lnTo>
                  <a:pt x="43269" y="90269"/>
                </a:lnTo>
                <a:lnTo>
                  <a:pt x="36063" y="100003"/>
                </a:lnTo>
                <a:lnTo>
                  <a:pt x="36742" y="102072"/>
                </a:lnTo>
                <a:lnTo>
                  <a:pt x="40883" y="107757"/>
                </a:lnTo>
                <a:lnTo>
                  <a:pt x="47575" y="108511"/>
                </a:lnTo>
                <a:lnTo>
                  <a:pt x="57117" y="107744"/>
                </a:lnTo>
                <a:lnTo>
                  <a:pt x="68558" y="105963"/>
                </a:lnTo>
                <a:lnTo>
                  <a:pt x="77455" y="104775"/>
                </a:lnTo>
                <a:lnTo>
                  <a:pt x="84657" y="103983"/>
                </a:lnTo>
                <a:lnTo>
                  <a:pt x="90727" y="103455"/>
                </a:lnTo>
                <a:lnTo>
                  <a:pt x="98585" y="104373"/>
                </a:lnTo>
                <a:lnTo>
                  <a:pt x="107633" y="106255"/>
                </a:lnTo>
                <a:lnTo>
                  <a:pt x="117475" y="108780"/>
                </a:lnTo>
                <a:lnTo>
                  <a:pt x="125307" y="110463"/>
                </a:lnTo>
                <a:lnTo>
                  <a:pt x="131798" y="111585"/>
                </a:lnTo>
                <a:lnTo>
                  <a:pt x="137395" y="112333"/>
                </a:lnTo>
                <a:lnTo>
                  <a:pt x="142397" y="112832"/>
                </a:lnTo>
                <a:lnTo>
                  <a:pt x="147001" y="113164"/>
                </a:lnTo>
                <a:lnTo>
                  <a:pt x="151340" y="113386"/>
                </a:lnTo>
                <a:lnTo>
                  <a:pt x="155503" y="114804"/>
                </a:lnTo>
                <a:lnTo>
                  <a:pt x="159549" y="117019"/>
                </a:lnTo>
                <a:lnTo>
                  <a:pt x="163516" y="119766"/>
                </a:lnTo>
                <a:lnTo>
                  <a:pt x="168700" y="122867"/>
                </a:lnTo>
                <a:lnTo>
                  <a:pt x="174697" y="126204"/>
                </a:lnTo>
                <a:lnTo>
                  <a:pt x="181234" y="129699"/>
                </a:lnTo>
                <a:lnTo>
                  <a:pt x="185593" y="133300"/>
                </a:lnTo>
                <a:lnTo>
                  <a:pt x="188498" y="136970"/>
                </a:lnTo>
                <a:lnTo>
                  <a:pt x="199229" y="158053"/>
                </a:lnTo>
                <a:lnTo>
                  <a:pt x="201400" y="164901"/>
                </a:lnTo>
                <a:lnTo>
                  <a:pt x="202846" y="172007"/>
                </a:lnTo>
                <a:lnTo>
                  <a:pt x="203811" y="179285"/>
                </a:lnTo>
                <a:lnTo>
                  <a:pt x="204454" y="186677"/>
                </a:lnTo>
                <a:lnTo>
                  <a:pt x="204882" y="194144"/>
                </a:lnTo>
                <a:lnTo>
                  <a:pt x="205168" y="201663"/>
                </a:lnTo>
                <a:lnTo>
                  <a:pt x="204089" y="207945"/>
                </a:lnTo>
                <a:lnTo>
                  <a:pt x="202099" y="213403"/>
                </a:lnTo>
                <a:lnTo>
                  <a:pt x="199502" y="218312"/>
                </a:lnTo>
                <a:lnTo>
                  <a:pt x="196501" y="222855"/>
                </a:lnTo>
                <a:lnTo>
                  <a:pt x="193231" y="227153"/>
                </a:lnTo>
                <a:lnTo>
                  <a:pt x="189781" y="231288"/>
                </a:lnTo>
                <a:lnTo>
                  <a:pt x="184940" y="235315"/>
                </a:lnTo>
                <a:lnTo>
                  <a:pt x="179173" y="239270"/>
                </a:lnTo>
                <a:lnTo>
                  <a:pt x="172789" y="243177"/>
                </a:lnTo>
                <a:lnTo>
                  <a:pt x="163452" y="247051"/>
                </a:lnTo>
                <a:lnTo>
                  <a:pt x="152148" y="250904"/>
                </a:lnTo>
                <a:lnTo>
                  <a:pt x="139532" y="254742"/>
                </a:lnTo>
                <a:lnTo>
                  <a:pt x="128581" y="257301"/>
                </a:lnTo>
                <a:lnTo>
                  <a:pt x="118741" y="259007"/>
                </a:lnTo>
                <a:lnTo>
                  <a:pt x="109640" y="260145"/>
                </a:lnTo>
                <a:lnTo>
                  <a:pt x="97223" y="259633"/>
                </a:lnTo>
                <a:lnTo>
                  <a:pt x="82596" y="258022"/>
                </a:lnTo>
                <a:lnTo>
                  <a:pt x="66493" y="255678"/>
                </a:lnTo>
                <a:lnTo>
                  <a:pt x="54489" y="254115"/>
                </a:lnTo>
                <a:lnTo>
                  <a:pt x="45216" y="253073"/>
                </a:lnTo>
                <a:lnTo>
                  <a:pt x="27276" y="251401"/>
                </a:lnTo>
                <a:lnTo>
                  <a:pt x="21436" y="247786"/>
                </a:lnTo>
                <a:lnTo>
                  <a:pt x="13406" y="241184"/>
                </a:lnTo>
                <a:lnTo>
                  <a:pt x="8921" y="240282"/>
                </a:lnTo>
                <a:lnTo>
                  <a:pt x="0" y="2395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3"/>
          <p:cNvSpPr/>
          <p:nvPr/>
        </p:nvSpPr>
        <p:spPr>
          <a:xfrm>
            <a:off x="1794522" y="2263144"/>
            <a:ext cx="57139" cy="525776"/>
          </a:xfrm>
          <a:custGeom>
            <a:avLst/>
            <a:gdLst/>
            <a:ahLst/>
            <a:cxnLst/>
            <a:rect l="0" t="0" r="0" b="0"/>
            <a:pathLst>
              <a:path w="57139" h="525776">
                <a:moveTo>
                  <a:pt x="57138" y="525775"/>
                </a:moveTo>
                <a:lnTo>
                  <a:pt x="50552" y="525775"/>
                </a:lnTo>
                <a:lnTo>
                  <a:pt x="53364" y="525775"/>
                </a:lnTo>
                <a:lnTo>
                  <a:pt x="53352" y="524505"/>
                </a:lnTo>
                <a:lnTo>
                  <a:pt x="52074" y="522389"/>
                </a:lnTo>
                <a:lnTo>
                  <a:pt x="49952" y="519708"/>
                </a:lnTo>
                <a:lnTo>
                  <a:pt x="48537" y="516650"/>
                </a:lnTo>
                <a:lnTo>
                  <a:pt x="46965" y="509867"/>
                </a:lnTo>
                <a:lnTo>
                  <a:pt x="45956" y="495163"/>
                </a:lnTo>
                <a:lnTo>
                  <a:pt x="45757" y="480030"/>
                </a:lnTo>
                <a:lnTo>
                  <a:pt x="45717" y="464810"/>
                </a:lnTo>
                <a:lnTo>
                  <a:pt x="44444" y="461002"/>
                </a:lnTo>
                <a:lnTo>
                  <a:pt x="42325" y="457193"/>
                </a:lnTo>
                <a:lnTo>
                  <a:pt x="39643" y="453384"/>
                </a:lnTo>
                <a:lnTo>
                  <a:pt x="37854" y="449574"/>
                </a:lnTo>
                <a:lnTo>
                  <a:pt x="36662" y="445765"/>
                </a:lnTo>
                <a:lnTo>
                  <a:pt x="35867" y="441955"/>
                </a:lnTo>
                <a:lnTo>
                  <a:pt x="36607" y="438145"/>
                </a:lnTo>
                <a:lnTo>
                  <a:pt x="38371" y="434335"/>
                </a:lnTo>
                <a:lnTo>
                  <a:pt x="40816" y="430525"/>
                </a:lnTo>
                <a:lnTo>
                  <a:pt x="42447" y="426715"/>
                </a:lnTo>
                <a:lnTo>
                  <a:pt x="43534" y="422906"/>
                </a:lnTo>
                <a:lnTo>
                  <a:pt x="45278" y="407666"/>
                </a:lnTo>
                <a:lnTo>
                  <a:pt x="44151" y="397506"/>
                </a:lnTo>
                <a:lnTo>
                  <a:pt x="37768" y="353149"/>
                </a:lnTo>
                <a:lnTo>
                  <a:pt x="36604" y="343381"/>
                </a:lnTo>
                <a:lnTo>
                  <a:pt x="35312" y="329141"/>
                </a:lnTo>
                <a:lnTo>
                  <a:pt x="34584" y="313985"/>
                </a:lnTo>
                <a:lnTo>
                  <a:pt x="34368" y="301450"/>
                </a:lnTo>
                <a:lnTo>
                  <a:pt x="34278" y="161862"/>
                </a:lnTo>
                <a:lnTo>
                  <a:pt x="33008" y="154896"/>
                </a:lnTo>
                <a:lnTo>
                  <a:pt x="30891" y="147713"/>
                </a:lnTo>
                <a:lnTo>
                  <a:pt x="28210" y="140384"/>
                </a:lnTo>
                <a:lnTo>
                  <a:pt x="26422" y="134227"/>
                </a:lnTo>
                <a:lnTo>
                  <a:pt x="25231" y="128853"/>
                </a:lnTo>
                <a:lnTo>
                  <a:pt x="23554" y="115222"/>
                </a:lnTo>
                <a:lnTo>
                  <a:pt x="22987" y="99238"/>
                </a:lnTo>
                <a:lnTo>
                  <a:pt x="22849" y="48114"/>
                </a:lnTo>
                <a:lnTo>
                  <a:pt x="21578" y="47315"/>
                </a:lnTo>
                <a:lnTo>
                  <a:pt x="19461" y="46782"/>
                </a:lnTo>
                <a:lnTo>
                  <a:pt x="16780" y="46426"/>
                </a:lnTo>
                <a:lnTo>
                  <a:pt x="14993" y="44919"/>
                </a:lnTo>
                <a:lnTo>
                  <a:pt x="13801" y="42645"/>
                </a:lnTo>
                <a:lnTo>
                  <a:pt x="12477" y="36731"/>
                </a:lnTo>
                <a:lnTo>
                  <a:pt x="11627" y="22586"/>
                </a:lnTo>
                <a:lnTo>
                  <a:pt x="11436" y="9019"/>
                </a:lnTo>
                <a:lnTo>
                  <a:pt x="11430" y="6011"/>
                </a:lnTo>
                <a:lnTo>
                  <a:pt x="10156" y="4006"/>
                </a:lnTo>
                <a:lnTo>
                  <a:pt x="8036" y="2669"/>
                </a:lnTo>
                <a:lnTo>
                  <a:pt x="6" y="1"/>
                </a:lnTo>
                <a:lnTo>
                  <a:pt x="0" y="0"/>
                </a:lnTo>
                <a:lnTo>
                  <a:pt x="6059" y="6064"/>
                </a:lnTo>
                <a:lnTo>
                  <a:pt x="7845" y="10391"/>
                </a:lnTo>
                <a:lnTo>
                  <a:pt x="9036" y="15816"/>
                </a:lnTo>
                <a:lnTo>
                  <a:pt x="10359" y="31157"/>
                </a:lnTo>
                <a:lnTo>
                  <a:pt x="10947" y="54908"/>
                </a:lnTo>
                <a:lnTo>
                  <a:pt x="11356" y="95907"/>
                </a:lnTo>
                <a:lnTo>
                  <a:pt x="11417" y="165180"/>
                </a:lnTo>
                <a:lnTo>
                  <a:pt x="12687" y="169809"/>
                </a:lnTo>
                <a:lnTo>
                  <a:pt x="14804" y="175434"/>
                </a:lnTo>
                <a:lnTo>
                  <a:pt x="17485" y="181725"/>
                </a:lnTo>
                <a:lnTo>
                  <a:pt x="19273" y="187188"/>
                </a:lnTo>
                <a:lnTo>
                  <a:pt x="20464" y="192101"/>
                </a:lnTo>
                <a:lnTo>
                  <a:pt x="21259" y="196646"/>
                </a:lnTo>
                <a:lnTo>
                  <a:pt x="20518" y="206026"/>
                </a:lnTo>
                <a:lnTo>
                  <a:pt x="18755" y="218629"/>
                </a:lnTo>
                <a:lnTo>
                  <a:pt x="16309" y="233381"/>
                </a:lnTo>
                <a:lnTo>
                  <a:pt x="14679" y="244486"/>
                </a:lnTo>
                <a:lnTo>
                  <a:pt x="13592" y="253159"/>
                </a:lnTo>
                <a:lnTo>
                  <a:pt x="12384" y="267453"/>
                </a:lnTo>
                <a:lnTo>
                  <a:pt x="11847" y="282272"/>
                </a:lnTo>
                <a:lnTo>
                  <a:pt x="11545" y="298827"/>
                </a:lnTo>
                <a:lnTo>
                  <a:pt x="12772" y="303357"/>
                </a:lnTo>
                <a:lnTo>
                  <a:pt x="14861" y="307646"/>
                </a:lnTo>
                <a:lnTo>
                  <a:pt x="17523" y="311776"/>
                </a:lnTo>
                <a:lnTo>
                  <a:pt x="19298" y="315799"/>
                </a:lnTo>
                <a:lnTo>
                  <a:pt x="20481" y="319751"/>
                </a:lnTo>
                <a:lnTo>
                  <a:pt x="21270" y="323656"/>
                </a:lnTo>
                <a:lnTo>
                  <a:pt x="20526" y="328799"/>
                </a:lnTo>
                <a:lnTo>
                  <a:pt x="18760" y="334768"/>
                </a:lnTo>
                <a:lnTo>
                  <a:pt x="12868" y="350462"/>
                </a:lnTo>
                <a:lnTo>
                  <a:pt x="11847" y="359249"/>
                </a:lnTo>
                <a:lnTo>
                  <a:pt x="12974" y="362688"/>
                </a:lnTo>
                <a:lnTo>
                  <a:pt x="14995" y="366250"/>
                </a:lnTo>
                <a:lnTo>
                  <a:pt x="21296" y="375025"/>
                </a:lnTo>
                <a:lnTo>
                  <a:pt x="22388" y="388681"/>
                </a:lnTo>
                <a:lnTo>
                  <a:pt x="22711" y="402746"/>
                </a:lnTo>
                <a:lnTo>
                  <a:pt x="22844" y="421090"/>
                </a:lnTo>
                <a:lnTo>
                  <a:pt x="24115" y="424235"/>
                </a:lnTo>
                <a:lnTo>
                  <a:pt x="26233" y="428872"/>
                </a:lnTo>
                <a:lnTo>
                  <a:pt x="28914" y="434503"/>
                </a:lnTo>
                <a:lnTo>
                  <a:pt x="29432" y="438257"/>
                </a:lnTo>
                <a:lnTo>
                  <a:pt x="28507" y="440760"/>
                </a:lnTo>
                <a:lnTo>
                  <a:pt x="26621" y="442428"/>
                </a:lnTo>
                <a:lnTo>
                  <a:pt x="26633" y="443541"/>
                </a:lnTo>
                <a:lnTo>
                  <a:pt x="27911" y="444282"/>
                </a:lnTo>
                <a:lnTo>
                  <a:pt x="30033" y="444777"/>
                </a:lnTo>
                <a:lnTo>
                  <a:pt x="31448" y="446376"/>
                </a:lnTo>
                <a:lnTo>
                  <a:pt x="32391" y="448713"/>
                </a:lnTo>
                <a:lnTo>
                  <a:pt x="33719" y="458069"/>
                </a:lnTo>
                <a:lnTo>
                  <a:pt x="34228" y="474472"/>
                </a:lnTo>
                <a:lnTo>
                  <a:pt x="34268" y="488125"/>
                </a:lnTo>
                <a:lnTo>
                  <a:pt x="35541" y="489245"/>
                </a:lnTo>
                <a:lnTo>
                  <a:pt x="37660" y="489992"/>
                </a:lnTo>
                <a:lnTo>
                  <a:pt x="45708" y="4914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4"/>
          <p:cNvSpPr/>
          <p:nvPr/>
        </p:nvSpPr>
        <p:spPr>
          <a:xfrm>
            <a:off x="1817370" y="2733636"/>
            <a:ext cx="45569" cy="111299"/>
          </a:xfrm>
          <a:custGeom>
            <a:avLst/>
            <a:gdLst/>
            <a:ahLst/>
            <a:cxnLst/>
            <a:rect l="0" t="0" r="0" b="0"/>
            <a:pathLst>
              <a:path w="45569" h="111299">
                <a:moveTo>
                  <a:pt x="22860" y="32423"/>
                </a:moveTo>
                <a:lnTo>
                  <a:pt x="28927" y="32423"/>
                </a:lnTo>
                <a:lnTo>
                  <a:pt x="30715" y="33693"/>
                </a:lnTo>
                <a:lnTo>
                  <a:pt x="31906" y="35810"/>
                </a:lnTo>
                <a:lnTo>
                  <a:pt x="33819" y="42265"/>
                </a:lnTo>
                <a:lnTo>
                  <a:pt x="33976" y="44064"/>
                </a:lnTo>
                <a:lnTo>
                  <a:pt x="34080" y="46534"/>
                </a:lnTo>
                <a:lnTo>
                  <a:pt x="34150" y="49450"/>
                </a:lnTo>
                <a:lnTo>
                  <a:pt x="34277" y="84295"/>
                </a:lnTo>
                <a:lnTo>
                  <a:pt x="33012" y="86055"/>
                </a:lnTo>
                <a:lnTo>
                  <a:pt x="30897" y="87228"/>
                </a:lnTo>
                <a:lnTo>
                  <a:pt x="28218" y="88009"/>
                </a:lnTo>
                <a:lnTo>
                  <a:pt x="26432" y="85991"/>
                </a:lnTo>
                <a:lnTo>
                  <a:pt x="25241" y="82105"/>
                </a:lnTo>
                <a:lnTo>
                  <a:pt x="24447" y="76975"/>
                </a:lnTo>
                <a:lnTo>
                  <a:pt x="23918" y="72284"/>
                </a:lnTo>
                <a:lnTo>
                  <a:pt x="23565" y="67887"/>
                </a:lnTo>
                <a:lnTo>
                  <a:pt x="23330" y="63686"/>
                </a:lnTo>
                <a:lnTo>
                  <a:pt x="21903" y="60885"/>
                </a:lnTo>
                <a:lnTo>
                  <a:pt x="19682" y="59018"/>
                </a:lnTo>
                <a:lnTo>
                  <a:pt x="16931" y="57773"/>
                </a:lnTo>
                <a:lnTo>
                  <a:pt x="15097" y="54403"/>
                </a:lnTo>
                <a:lnTo>
                  <a:pt x="13875" y="49617"/>
                </a:lnTo>
                <a:lnTo>
                  <a:pt x="11912" y="35820"/>
                </a:lnTo>
                <a:lnTo>
                  <a:pt x="11752" y="35958"/>
                </a:lnTo>
                <a:lnTo>
                  <a:pt x="11644" y="37320"/>
                </a:lnTo>
                <a:lnTo>
                  <a:pt x="11573" y="39498"/>
                </a:lnTo>
                <a:lnTo>
                  <a:pt x="12795" y="40950"/>
                </a:lnTo>
                <a:lnTo>
                  <a:pt x="14880" y="41918"/>
                </a:lnTo>
                <a:lnTo>
                  <a:pt x="17540" y="42563"/>
                </a:lnTo>
                <a:lnTo>
                  <a:pt x="18043" y="44263"/>
                </a:lnTo>
                <a:lnTo>
                  <a:pt x="17109" y="46666"/>
                </a:lnTo>
                <a:lnTo>
                  <a:pt x="15216" y="49539"/>
                </a:lnTo>
                <a:lnTo>
                  <a:pt x="15224" y="51454"/>
                </a:lnTo>
                <a:lnTo>
                  <a:pt x="16499" y="52730"/>
                </a:lnTo>
                <a:lnTo>
                  <a:pt x="18619" y="53581"/>
                </a:lnTo>
                <a:lnTo>
                  <a:pt x="20033" y="55419"/>
                </a:lnTo>
                <a:lnTo>
                  <a:pt x="20975" y="57914"/>
                </a:lnTo>
                <a:lnTo>
                  <a:pt x="21603" y="60847"/>
                </a:lnTo>
                <a:lnTo>
                  <a:pt x="22022" y="64072"/>
                </a:lnTo>
                <a:lnTo>
                  <a:pt x="22301" y="67493"/>
                </a:lnTo>
                <a:lnTo>
                  <a:pt x="22487" y="71043"/>
                </a:lnTo>
                <a:lnTo>
                  <a:pt x="22694" y="78374"/>
                </a:lnTo>
                <a:lnTo>
                  <a:pt x="22857" y="111298"/>
                </a:lnTo>
                <a:lnTo>
                  <a:pt x="22859" y="66086"/>
                </a:lnTo>
                <a:lnTo>
                  <a:pt x="24130" y="51055"/>
                </a:lnTo>
                <a:lnTo>
                  <a:pt x="26246" y="37225"/>
                </a:lnTo>
                <a:lnTo>
                  <a:pt x="32701" y="5855"/>
                </a:lnTo>
                <a:lnTo>
                  <a:pt x="34500" y="3281"/>
                </a:lnTo>
                <a:lnTo>
                  <a:pt x="36970" y="1565"/>
                </a:lnTo>
                <a:lnTo>
                  <a:pt x="39886" y="421"/>
                </a:lnTo>
                <a:lnTo>
                  <a:pt x="41831" y="929"/>
                </a:lnTo>
                <a:lnTo>
                  <a:pt x="43127" y="2537"/>
                </a:lnTo>
                <a:lnTo>
                  <a:pt x="43991" y="4879"/>
                </a:lnTo>
                <a:lnTo>
                  <a:pt x="44567" y="12790"/>
                </a:lnTo>
                <a:lnTo>
                  <a:pt x="44951" y="24415"/>
                </a:lnTo>
                <a:lnTo>
                  <a:pt x="45568" y="58358"/>
                </a:lnTo>
                <a:lnTo>
                  <a:pt x="44348" y="59873"/>
                </a:lnTo>
                <a:lnTo>
                  <a:pt x="42265" y="59613"/>
                </a:lnTo>
                <a:lnTo>
                  <a:pt x="39607" y="58170"/>
                </a:lnTo>
                <a:lnTo>
                  <a:pt x="37834" y="54668"/>
                </a:lnTo>
                <a:lnTo>
                  <a:pt x="36653" y="49793"/>
                </a:lnTo>
                <a:lnTo>
                  <a:pt x="35865" y="44003"/>
                </a:lnTo>
                <a:lnTo>
                  <a:pt x="35340" y="38873"/>
                </a:lnTo>
                <a:lnTo>
                  <a:pt x="34990" y="34183"/>
                </a:lnTo>
                <a:lnTo>
                  <a:pt x="34756" y="29787"/>
                </a:lnTo>
                <a:lnTo>
                  <a:pt x="33331" y="26856"/>
                </a:lnTo>
                <a:lnTo>
                  <a:pt x="31110" y="24902"/>
                </a:lnTo>
                <a:lnTo>
                  <a:pt x="23343" y="21222"/>
                </a:lnTo>
                <a:lnTo>
                  <a:pt x="23074" y="24482"/>
                </a:lnTo>
                <a:lnTo>
                  <a:pt x="22863" y="32286"/>
                </a:lnTo>
                <a:lnTo>
                  <a:pt x="13019" y="12729"/>
                </a:lnTo>
                <a:lnTo>
                  <a:pt x="12489" y="10404"/>
                </a:lnTo>
                <a:lnTo>
                  <a:pt x="12136" y="7584"/>
                </a:lnTo>
                <a:lnTo>
                  <a:pt x="11569" y="0"/>
                </a:lnTo>
                <a:lnTo>
                  <a:pt x="11492" y="2350"/>
                </a:lnTo>
                <a:lnTo>
                  <a:pt x="11442" y="8139"/>
                </a:lnTo>
                <a:lnTo>
                  <a:pt x="10168" y="9884"/>
                </a:lnTo>
                <a:lnTo>
                  <a:pt x="8048" y="12317"/>
                </a:lnTo>
                <a:lnTo>
                  <a:pt x="0" y="20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5"/>
          <p:cNvSpPr/>
          <p:nvPr/>
        </p:nvSpPr>
        <p:spPr>
          <a:xfrm>
            <a:off x="1956643" y="2343703"/>
            <a:ext cx="249348" cy="204671"/>
          </a:xfrm>
          <a:custGeom>
            <a:avLst/>
            <a:gdLst/>
            <a:ahLst/>
            <a:cxnLst/>
            <a:rect l="0" t="0" r="0" b="0"/>
            <a:pathLst>
              <a:path w="249348" h="204671">
                <a:moveTo>
                  <a:pt x="20747" y="33736"/>
                </a:moveTo>
                <a:lnTo>
                  <a:pt x="20747" y="14054"/>
                </a:lnTo>
                <a:lnTo>
                  <a:pt x="23287" y="11725"/>
                </a:lnTo>
                <a:lnTo>
                  <a:pt x="27520" y="8902"/>
                </a:lnTo>
                <a:lnTo>
                  <a:pt x="32882" y="5750"/>
                </a:lnTo>
                <a:lnTo>
                  <a:pt x="37727" y="3649"/>
                </a:lnTo>
                <a:lnTo>
                  <a:pt x="42227" y="2248"/>
                </a:lnTo>
                <a:lnTo>
                  <a:pt x="46497" y="1314"/>
                </a:lnTo>
                <a:lnTo>
                  <a:pt x="51883" y="692"/>
                </a:lnTo>
                <a:lnTo>
                  <a:pt x="58014" y="277"/>
                </a:lnTo>
                <a:lnTo>
                  <a:pt x="64642" y="0"/>
                </a:lnTo>
                <a:lnTo>
                  <a:pt x="69060" y="1085"/>
                </a:lnTo>
                <a:lnTo>
                  <a:pt x="72006" y="3079"/>
                </a:lnTo>
                <a:lnTo>
                  <a:pt x="73969" y="5678"/>
                </a:lnTo>
                <a:lnTo>
                  <a:pt x="76548" y="7411"/>
                </a:lnTo>
                <a:lnTo>
                  <a:pt x="82801" y="9336"/>
                </a:lnTo>
                <a:lnTo>
                  <a:pt x="84976" y="11120"/>
                </a:lnTo>
                <a:lnTo>
                  <a:pt x="86426" y="13579"/>
                </a:lnTo>
                <a:lnTo>
                  <a:pt x="87393" y="16488"/>
                </a:lnTo>
                <a:lnTo>
                  <a:pt x="89308" y="18428"/>
                </a:lnTo>
                <a:lnTo>
                  <a:pt x="91854" y="19720"/>
                </a:lnTo>
                <a:lnTo>
                  <a:pt x="94821" y="20582"/>
                </a:lnTo>
                <a:lnTo>
                  <a:pt x="96800" y="22427"/>
                </a:lnTo>
                <a:lnTo>
                  <a:pt x="98119" y="24927"/>
                </a:lnTo>
                <a:lnTo>
                  <a:pt x="99584" y="31091"/>
                </a:lnTo>
                <a:lnTo>
                  <a:pt x="99975" y="34513"/>
                </a:lnTo>
                <a:lnTo>
                  <a:pt x="100236" y="38064"/>
                </a:lnTo>
                <a:lnTo>
                  <a:pt x="100409" y="41701"/>
                </a:lnTo>
                <a:lnTo>
                  <a:pt x="100711" y="54384"/>
                </a:lnTo>
                <a:lnTo>
                  <a:pt x="98186" y="58932"/>
                </a:lnTo>
                <a:lnTo>
                  <a:pt x="93963" y="65773"/>
                </a:lnTo>
                <a:lnTo>
                  <a:pt x="88607" y="74144"/>
                </a:lnTo>
                <a:lnTo>
                  <a:pt x="85037" y="80995"/>
                </a:lnTo>
                <a:lnTo>
                  <a:pt x="82657" y="86832"/>
                </a:lnTo>
                <a:lnTo>
                  <a:pt x="81070" y="91994"/>
                </a:lnTo>
                <a:lnTo>
                  <a:pt x="78742" y="95434"/>
                </a:lnTo>
                <a:lnTo>
                  <a:pt x="75920" y="97728"/>
                </a:lnTo>
                <a:lnTo>
                  <a:pt x="72769" y="99258"/>
                </a:lnTo>
                <a:lnTo>
                  <a:pt x="70668" y="101547"/>
                </a:lnTo>
                <a:lnTo>
                  <a:pt x="69268" y="104344"/>
                </a:lnTo>
                <a:lnTo>
                  <a:pt x="68334" y="107478"/>
                </a:lnTo>
                <a:lnTo>
                  <a:pt x="66442" y="109567"/>
                </a:lnTo>
                <a:lnTo>
                  <a:pt x="63910" y="110960"/>
                </a:lnTo>
                <a:lnTo>
                  <a:pt x="60952" y="111889"/>
                </a:lnTo>
                <a:lnTo>
                  <a:pt x="58980" y="113778"/>
                </a:lnTo>
                <a:lnTo>
                  <a:pt x="57666" y="116308"/>
                </a:lnTo>
                <a:lnTo>
                  <a:pt x="55556" y="123425"/>
                </a:lnTo>
                <a:lnTo>
                  <a:pt x="51881" y="127785"/>
                </a:lnTo>
                <a:lnTo>
                  <a:pt x="45241" y="134864"/>
                </a:lnTo>
                <a:lnTo>
                  <a:pt x="44333" y="139219"/>
                </a:lnTo>
                <a:lnTo>
                  <a:pt x="43750" y="146295"/>
                </a:lnTo>
                <a:lnTo>
                  <a:pt x="43670" y="150649"/>
                </a:lnTo>
                <a:lnTo>
                  <a:pt x="43619" y="163792"/>
                </a:lnTo>
                <a:lnTo>
                  <a:pt x="42345" y="166161"/>
                </a:lnTo>
                <a:lnTo>
                  <a:pt x="40226" y="167739"/>
                </a:lnTo>
                <a:lnTo>
                  <a:pt x="37543" y="168792"/>
                </a:lnTo>
                <a:lnTo>
                  <a:pt x="31175" y="173348"/>
                </a:lnTo>
                <a:lnTo>
                  <a:pt x="22806" y="180553"/>
                </a:lnTo>
                <a:lnTo>
                  <a:pt x="18275" y="184925"/>
                </a:lnTo>
                <a:lnTo>
                  <a:pt x="15289" y="187869"/>
                </a:lnTo>
                <a:lnTo>
                  <a:pt x="12028" y="189831"/>
                </a:lnTo>
                <a:lnTo>
                  <a:pt x="5019" y="192012"/>
                </a:lnTo>
                <a:lnTo>
                  <a:pt x="2641" y="193864"/>
                </a:lnTo>
                <a:lnTo>
                  <a:pt x="1056" y="196368"/>
                </a:lnTo>
                <a:lnTo>
                  <a:pt x="0" y="199307"/>
                </a:lnTo>
                <a:lnTo>
                  <a:pt x="565" y="201267"/>
                </a:lnTo>
                <a:lnTo>
                  <a:pt x="2212" y="202573"/>
                </a:lnTo>
                <a:lnTo>
                  <a:pt x="4581" y="203445"/>
                </a:lnTo>
                <a:lnTo>
                  <a:pt x="10598" y="204412"/>
                </a:lnTo>
                <a:lnTo>
                  <a:pt x="13981" y="204670"/>
                </a:lnTo>
                <a:lnTo>
                  <a:pt x="18776" y="203572"/>
                </a:lnTo>
                <a:lnTo>
                  <a:pt x="24513" y="201570"/>
                </a:lnTo>
                <a:lnTo>
                  <a:pt x="30878" y="198966"/>
                </a:lnTo>
                <a:lnTo>
                  <a:pt x="37661" y="195959"/>
                </a:lnTo>
                <a:lnTo>
                  <a:pt x="51971" y="189232"/>
                </a:lnTo>
                <a:lnTo>
                  <a:pt x="60613" y="185660"/>
                </a:lnTo>
                <a:lnTo>
                  <a:pt x="70184" y="182009"/>
                </a:lnTo>
                <a:lnTo>
                  <a:pt x="80375" y="178305"/>
                </a:lnTo>
                <a:lnTo>
                  <a:pt x="90979" y="175835"/>
                </a:lnTo>
                <a:lnTo>
                  <a:pt x="101858" y="174189"/>
                </a:lnTo>
                <a:lnTo>
                  <a:pt x="112921" y="173092"/>
                </a:lnTo>
                <a:lnTo>
                  <a:pt x="127916" y="169820"/>
                </a:lnTo>
                <a:lnTo>
                  <a:pt x="145533" y="165099"/>
                </a:lnTo>
                <a:lnTo>
                  <a:pt x="164898" y="159411"/>
                </a:lnTo>
                <a:lnTo>
                  <a:pt x="180347" y="155620"/>
                </a:lnTo>
                <a:lnTo>
                  <a:pt x="193187" y="153092"/>
                </a:lnTo>
                <a:lnTo>
                  <a:pt x="204287" y="151407"/>
                </a:lnTo>
                <a:lnTo>
                  <a:pt x="212957" y="150283"/>
                </a:lnTo>
                <a:lnTo>
                  <a:pt x="220007" y="149534"/>
                </a:lnTo>
                <a:lnTo>
                  <a:pt x="225977" y="149035"/>
                </a:lnTo>
                <a:lnTo>
                  <a:pt x="231227" y="148702"/>
                </a:lnTo>
                <a:lnTo>
                  <a:pt x="248175" y="148075"/>
                </a:lnTo>
                <a:lnTo>
                  <a:pt x="249347" y="159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6"/>
          <p:cNvSpPr/>
          <p:nvPr/>
        </p:nvSpPr>
        <p:spPr>
          <a:xfrm>
            <a:off x="1908810" y="2709532"/>
            <a:ext cx="866940" cy="742328"/>
          </a:xfrm>
          <a:custGeom>
            <a:avLst/>
            <a:gdLst/>
            <a:ahLst/>
            <a:cxnLst/>
            <a:rect l="0" t="0" r="0" b="0"/>
            <a:pathLst>
              <a:path w="866940" h="742328">
                <a:moveTo>
                  <a:pt x="0" y="742327"/>
                </a:moveTo>
                <a:lnTo>
                  <a:pt x="6067" y="742327"/>
                </a:lnTo>
                <a:lnTo>
                  <a:pt x="7855" y="741057"/>
                </a:lnTo>
                <a:lnTo>
                  <a:pt x="9046" y="738941"/>
                </a:lnTo>
                <a:lnTo>
                  <a:pt x="9841" y="736260"/>
                </a:lnTo>
                <a:lnTo>
                  <a:pt x="11640" y="734472"/>
                </a:lnTo>
                <a:lnTo>
                  <a:pt x="14110" y="733281"/>
                </a:lnTo>
                <a:lnTo>
                  <a:pt x="17026" y="732486"/>
                </a:lnTo>
                <a:lnTo>
                  <a:pt x="42030" y="711354"/>
                </a:lnTo>
                <a:lnTo>
                  <a:pt x="65000" y="688736"/>
                </a:lnTo>
                <a:lnTo>
                  <a:pt x="83850" y="669905"/>
                </a:lnTo>
                <a:lnTo>
                  <a:pt x="87650" y="667375"/>
                </a:lnTo>
                <a:lnTo>
                  <a:pt x="99066" y="662546"/>
                </a:lnTo>
                <a:lnTo>
                  <a:pt x="124178" y="646606"/>
                </a:lnTo>
                <a:lnTo>
                  <a:pt x="143721" y="633014"/>
                </a:lnTo>
                <a:lnTo>
                  <a:pt x="155896" y="628235"/>
                </a:lnTo>
                <a:lnTo>
                  <a:pt x="171388" y="615886"/>
                </a:lnTo>
                <a:lnTo>
                  <a:pt x="194304" y="593675"/>
                </a:lnTo>
                <a:lnTo>
                  <a:pt x="215616" y="572418"/>
                </a:lnTo>
                <a:lnTo>
                  <a:pt x="236888" y="557223"/>
                </a:lnTo>
                <a:lnTo>
                  <a:pt x="265345" y="538610"/>
                </a:lnTo>
                <a:lnTo>
                  <a:pt x="291839" y="517008"/>
                </a:lnTo>
                <a:lnTo>
                  <a:pt x="314422" y="496078"/>
                </a:lnTo>
                <a:lnTo>
                  <a:pt x="335042" y="475812"/>
                </a:lnTo>
                <a:lnTo>
                  <a:pt x="359598" y="459154"/>
                </a:lnTo>
                <a:lnTo>
                  <a:pt x="385521" y="436108"/>
                </a:lnTo>
                <a:lnTo>
                  <a:pt x="396132" y="427160"/>
                </a:lnTo>
                <a:lnTo>
                  <a:pt x="420254" y="411067"/>
                </a:lnTo>
                <a:lnTo>
                  <a:pt x="452005" y="382710"/>
                </a:lnTo>
                <a:lnTo>
                  <a:pt x="479367" y="362160"/>
                </a:lnTo>
                <a:lnTo>
                  <a:pt x="500457" y="344923"/>
                </a:lnTo>
                <a:lnTo>
                  <a:pt x="533375" y="319355"/>
                </a:lnTo>
                <a:lnTo>
                  <a:pt x="554136" y="301337"/>
                </a:lnTo>
                <a:lnTo>
                  <a:pt x="574539" y="281746"/>
                </a:lnTo>
                <a:lnTo>
                  <a:pt x="712038" y="144589"/>
                </a:lnTo>
                <a:lnTo>
                  <a:pt x="736750" y="127733"/>
                </a:lnTo>
                <a:lnTo>
                  <a:pt x="759880" y="107118"/>
                </a:lnTo>
                <a:lnTo>
                  <a:pt x="805192" y="62772"/>
                </a:lnTo>
                <a:lnTo>
                  <a:pt x="851398" y="16659"/>
                </a:lnTo>
                <a:lnTo>
                  <a:pt x="853349" y="13438"/>
                </a:lnTo>
                <a:lnTo>
                  <a:pt x="855516" y="6473"/>
                </a:lnTo>
                <a:lnTo>
                  <a:pt x="857364" y="4108"/>
                </a:lnTo>
                <a:lnTo>
                  <a:pt x="859866" y="2531"/>
                </a:lnTo>
                <a:lnTo>
                  <a:pt x="866939" y="0"/>
                </a:lnTo>
                <a:lnTo>
                  <a:pt x="864519" y="3041"/>
                </a:lnTo>
                <a:lnTo>
                  <a:pt x="846550" y="21409"/>
                </a:lnTo>
                <a:lnTo>
                  <a:pt x="836408" y="28219"/>
                </a:lnTo>
                <a:lnTo>
                  <a:pt x="831925" y="30035"/>
                </a:lnTo>
                <a:lnTo>
                  <a:pt x="816784" y="45600"/>
                </a:lnTo>
                <a:lnTo>
                  <a:pt x="798625" y="65641"/>
                </a:lnTo>
                <a:lnTo>
                  <a:pt x="769658" y="88855"/>
                </a:lnTo>
                <a:lnTo>
                  <a:pt x="754820" y="101375"/>
                </a:lnTo>
                <a:lnTo>
                  <a:pt x="715846" y="133175"/>
                </a:lnTo>
                <a:lnTo>
                  <a:pt x="692726" y="153603"/>
                </a:lnTo>
                <a:lnTo>
                  <a:pt x="671624" y="173909"/>
                </a:lnTo>
                <a:lnTo>
                  <a:pt x="648341" y="196900"/>
                </a:lnTo>
                <a:lnTo>
                  <a:pt x="623432" y="218399"/>
                </a:lnTo>
                <a:lnTo>
                  <a:pt x="606121" y="233022"/>
                </a:lnTo>
                <a:lnTo>
                  <a:pt x="580114" y="256042"/>
                </a:lnTo>
                <a:lnTo>
                  <a:pt x="554578" y="279897"/>
                </a:lnTo>
                <a:lnTo>
                  <a:pt x="542389" y="290422"/>
                </a:lnTo>
                <a:lnTo>
                  <a:pt x="517254" y="307528"/>
                </a:lnTo>
                <a:lnTo>
                  <a:pt x="495682" y="326977"/>
                </a:lnTo>
                <a:lnTo>
                  <a:pt x="482713" y="338449"/>
                </a:lnTo>
                <a:lnTo>
                  <a:pt x="455728" y="357512"/>
                </a:lnTo>
                <a:lnTo>
                  <a:pt x="412519" y="393922"/>
                </a:lnTo>
                <a:lnTo>
                  <a:pt x="383155" y="419417"/>
                </a:lnTo>
                <a:lnTo>
                  <a:pt x="356097" y="440910"/>
                </a:lnTo>
                <a:lnTo>
                  <a:pt x="331993" y="458709"/>
                </a:lnTo>
                <a:lnTo>
                  <a:pt x="305378" y="480069"/>
                </a:lnTo>
                <a:lnTo>
                  <a:pt x="280136" y="499098"/>
                </a:lnTo>
                <a:lnTo>
                  <a:pt x="261226" y="516166"/>
                </a:lnTo>
                <a:lnTo>
                  <a:pt x="246910" y="528781"/>
                </a:lnTo>
                <a:lnTo>
                  <a:pt x="220410" y="547228"/>
                </a:lnTo>
                <a:lnTo>
                  <a:pt x="196006" y="568233"/>
                </a:lnTo>
                <a:lnTo>
                  <a:pt x="169836" y="587592"/>
                </a:lnTo>
                <a:lnTo>
                  <a:pt x="146700" y="606874"/>
                </a:lnTo>
                <a:lnTo>
                  <a:pt x="126862" y="618064"/>
                </a:lnTo>
                <a:lnTo>
                  <a:pt x="110713" y="632127"/>
                </a:lnTo>
                <a:lnTo>
                  <a:pt x="108099" y="635840"/>
                </a:lnTo>
                <a:lnTo>
                  <a:pt x="103149" y="647134"/>
                </a:lnTo>
                <a:lnTo>
                  <a:pt x="97490" y="654723"/>
                </a:lnTo>
                <a:lnTo>
                  <a:pt x="94204" y="657254"/>
                </a:lnTo>
                <a:lnTo>
                  <a:pt x="90742" y="658942"/>
                </a:lnTo>
                <a:lnTo>
                  <a:pt x="87165" y="660067"/>
                </a:lnTo>
                <a:lnTo>
                  <a:pt x="64443" y="677583"/>
                </a:lnTo>
                <a:lnTo>
                  <a:pt x="54888" y="681802"/>
                </a:lnTo>
                <a:lnTo>
                  <a:pt x="51831" y="684197"/>
                </a:lnTo>
                <a:lnTo>
                  <a:pt x="49794" y="687064"/>
                </a:lnTo>
                <a:lnTo>
                  <a:pt x="48436" y="690245"/>
                </a:lnTo>
                <a:lnTo>
                  <a:pt x="38401" y="704476"/>
                </a:lnTo>
                <a:lnTo>
                  <a:pt x="36117" y="711958"/>
                </a:lnTo>
                <a:lnTo>
                  <a:pt x="34238" y="714461"/>
                </a:lnTo>
                <a:lnTo>
                  <a:pt x="31715" y="716130"/>
                </a:lnTo>
                <a:lnTo>
                  <a:pt x="28763" y="717242"/>
                </a:lnTo>
                <a:lnTo>
                  <a:pt x="26795" y="719254"/>
                </a:lnTo>
                <a:lnTo>
                  <a:pt x="25483" y="721865"/>
                </a:lnTo>
                <a:lnTo>
                  <a:pt x="24609" y="724876"/>
                </a:lnTo>
                <a:lnTo>
                  <a:pt x="22756" y="726883"/>
                </a:lnTo>
                <a:lnTo>
                  <a:pt x="20250" y="728221"/>
                </a:lnTo>
                <a:lnTo>
                  <a:pt x="14080" y="729708"/>
                </a:lnTo>
                <a:lnTo>
                  <a:pt x="623" y="730851"/>
                </a:lnTo>
                <a:lnTo>
                  <a:pt x="6252" y="730883"/>
                </a:lnTo>
                <a:lnTo>
                  <a:pt x="9248" y="729618"/>
                </a:lnTo>
                <a:lnTo>
                  <a:pt x="19532" y="721770"/>
                </a:lnTo>
                <a:lnTo>
                  <a:pt x="38163" y="704029"/>
                </a:lnTo>
                <a:lnTo>
                  <a:pt x="40682" y="700285"/>
                </a:lnTo>
                <a:lnTo>
                  <a:pt x="43481" y="692739"/>
                </a:lnTo>
                <a:lnTo>
                  <a:pt x="46767" y="690218"/>
                </a:lnTo>
                <a:lnTo>
                  <a:pt x="62258" y="685401"/>
                </a:lnTo>
                <a:lnTo>
                  <a:pt x="71273" y="679773"/>
                </a:lnTo>
                <a:lnTo>
                  <a:pt x="95152" y="658367"/>
                </a:lnTo>
                <a:lnTo>
                  <a:pt x="118325" y="643240"/>
                </a:lnTo>
                <a:lnTo>
                  <a:pt x="139836" y="628022"/>
                </a:lnTo>
                <a:lnTo>
                  <a:pt x="146564" y="624214"/>
                </a:lnTo>
                <a:lnTo>
                  <a:pt x="160813" y="609823"/>
                </a:lnTo>
                <a:lnTo>
                  <a:pt x="175612" y="593267"/>
                </a:lnTo>
                <a:lnTo>
                  <a:pt x="202422" y="572289"/>
                </a:lnTo>
                <a:lnTo>
                  <a:pt x="226392" y="549849"/>
                </a:lnTo>
                <a:lnTo>
                  <a:pt x="248124" y="534449"/>
                </a:lnTo>
                <a:lnTo>
                  <a:pt x="270650" y="521843"/>
                </a:lnTo>
                <a:lnTo>
                  <a:pt x="289199" y="507174"/>
                </a:lnTo>
                <a:lnTo>
                  <a:pt x="310143" y="487955"/>
                </a:lnTo>
                <a:lnTo>
                  <a:pt x="332151" y="466713"/>
                </a:lnTo>
                <a:lnTo>
                  <a:pt x="351246" y="451345"/>
                </a:lnTo>
                <a:lnTo>
                  <a:pt x="376276" y="432167"/>
                </a:lnTo>
                <a:lnTo>
                  <a:pt x="401421" y="408999"/>
                </a:lnTo>
                <a:lnTo>
                  <a:pt x="420556" y="393522"/>
                </a:lnTo>
                <a:lnTo>
                  <a:pt x="442184" y="376483"/>
                </a:lnTo>
                <a:lnTo>
                  <a:pt x="462769" y="359750"/>
                </a:lnTo>
                <a:lnTo>
                  <a:pt x="484391" y="345479"/>
                </a:lnTo>
                <a:lnTo>
                  <a:pt x="506884" y="326998"/>
                </a:lnTo>
                <a:lnTo>
                  <a:pt x="528365" y="311645"/>
                </a:lnTo>
                <a:lnTo>
                  <a:pt x="543338" y="292843"/>
                </a:lnTo>
                <a:lnTo>
                  <a:pt x="558358" y="276125"/>
                </a:lnTo>
                <a:lnTo>
                  <a:pt x="575819" y="258266"/>
                </a:lnTo>
                <a:lnTo>
                  <a:pt x="601002" y="238927"/>
                </a:lnTo>
                <a:lnTo>
                  <a:pt x="630618" y="219086"/>
                </a:lnTo>
                <a:lnTo>
                  <a:pt x="642662" y="208080"/>
                </a:lnTo>
                <a:lnTo>
                  <a:pt x="655771" y="194393"/>
                </a:lnTo>
                <a:lnTo>
                  <a:pt x="669591" y="178918"/>
                </a:lnTo>
                <a:lnTo>
                  <a:pt x="691719" y="158336"/>
                </a:lnTo>
                <a:lnTo>
                  <a:pt x="715070" y="139610"/>
                </a:lnTo>
                <a:lnTo>
                  <a:pt x="725479" y="131553"/>
                </a:lnTo>
                <a:lnTo>
                  <a:pt x="738479" y="125747"/>
                </a:lnTo>
                <a:lnTo>
                  <a:pt x="754249" y="113051"/>
                </a:lnTo>
                <a:lnTo>
                  <a:pt x="777228" y="90762"/>
                </a:lnTo>
                <a:lnTo>
                  <a:pt x="781042" y="86971"/>
                </a:lnTo>
                <a:lnTo>
                  <a:pt x="784855" y="84443"/>
                </a:lnTo>
                <a:lnTo>
                  <a:pt x="792477" y="81634"/>
                </a:lnTo>
                <a:lnTo>
                  <a:pt x="795018" y="79615"/>
                </a:lnTo>
                <a:lnTo>
                  <a:pt x="796712" y="76999"/>
                </a:lnTo>
                <a:lnTo>
                  <a:pt x="797841" y="73985"/>
                </a:lnTo>
                <a:lnTo>
                  <a:pt x="802483" y="67250"/>
                </a:lnTo>
                <a:lnTo>
                  <a:pt x="805498" y="63676"/>
                </a:lnTo>
                <a:lnTo>
                  <a:pt x="808779" y="61293"/>
                </a:lnTo>
                <a:lnTo>
                  <a:pt x="815810" y="58646"/>
                </a:lnTo>
                <a:lnTo>
                  <a:pt x="818193" y="56670"/>
                </a:lnTo>
                <a:lnTo>
                  <a:pt x="819782" y="54082"/>
                </a:lnTo>
                <a:lnTo>
                  <a:pt x="822332" y="46872"/>
                </a:lnTo>
                <a:lnTo>
                  <a:pt x="821271" y="47551"/>
                </a:lnTo>
                <a:lnTo>
                  <a:pt x="811529" y="565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7"/>
          <p:cNvSpPr/>
          <p:nvPr/>
        </p:nvSpPr>
        <p:spPr>
          <a:xfrm>
            <a:off x="2607642" y="3040519"/>
            <a:ext cx="169318" cy="182728"/>
          </a:xfrm>
          <a:custGeom>
            <a:avLst/>
            <a:gdLst/>
            <a:ahLst/>
            <a:cxnLst/>
            <a:rect l="0" t="0" r="0" b="0"/>
            <a:pathLst>
              <a:path w="169318" h="182728">
                <a:moveTo>
                  <a:pt x="32688" y="11290"/>
                </a:moveTo>
                <a:lnTo>
                  <a:pt x="44823" y="11290"/>
                </a:lnTo>
                <a:lnTo>
                  <a:pt x="48398" y="10020"/>
                </a:lnTo>
                <a:lnTo>
                  <a:pt x="50781" y="7904"/>
                </a:lnTo>
                <a:lnTo>
                  <a:pt x="52370" y="5223"/>
                </a:lnTo>
                <a:lnTo>
                  <a:pt x="59779" y="3435"/>
                </a:lnTo>
                <a:lnTo>
                  <a:pt x="71069" y="2244"/>
                </a:lnTo>
                <a:lnTo>
                  <a:pt x="84945" y="1449"/>
                </a:lnTo>
                <a:lnTo>
                  <a:pt x="110523" y="566"/>
                </a:lnTo>
                <a:lnTo>
                  <a:pt x="132797" y="70"/>
                </a:lnTo>
                <a:lnTo>
                  <a:pt x="133717" y="0"/>
                </a:lnTo>
                <a:lnTo>
                  <a:pt x="133060" y="1224"/>
                </a:lnTo>
                <a:lnTo>
                  <a:pt x="128944" y="5970"/>
                </a:lnTo>
                <a:lnTo>
                  <a:pt x="126069" y="7743"/>
                </a:lnTo>
                <a:lnTo>
                  <a:pt x="122882" y="8926"/>
                </a:lnTo>
                <a:lnTo>
                  <a:pt x="119487" y="9714"/>
                </a:lnTo>
                <a:lnTo>
                  <a:pt x="114684" y="10239"/>
                </a:lnTo>
                <a:lnTo>
                  <a:pt x="108942" y="10590"/>
                </a:lnTo>
                <a:lnTo>
                  <a:pt x="97058" y="10979"/>
                </a:lnTo>
                <a:lnTo>
                  <a:pt x="79081" y="11229"/>
                </a:lnTo>
                <a:lnTo>
                  <a:pt x="46387" y="11289"/>
                </a:lnTo>
                <a:lnTo>
                  <a:pt x="41740" y="7903"/>
                </a:lnTo>
                <a:lnTo>
                  <a:pt x="34475" y="1449"/>
                </a:lnTo>
                <a:lnTo>
                  <a:pt x="32610" y="2190"/>
                </a:lnTo>
                <a:lnTo>
                  <a:pt x="30096" y="3953"/>
                </a:lnTo>
                <a:lnTo>
                  <a:pt x="27150" y="6399"/>
                </a:lnTo>
                <a:lnTo>
                  <a:pt x="25186" y="9299"/>
                </a:lnTo>
                <a:lnTo>
                  <a:pt x="23876" y="12503"/>
                </a:lnTo>
                <a:lnTo>
                  <a:pt x="23003" y="15909"/>
                </a:lnTo>
                <a:lnTo>
                  <a:pt x="21151" y="20719"/>
                </a:lnTo>
                <a:lnTo>
                  <a:pt x="18647" y="26466"/>
                </a:lnTo>
                <a:lnTo>
                  <a:pt x="15707" y="32838"/>
                </a:lnTo>
                <a:lnTo>
                  <a:pt x="13747" y="39625"/>
                </a:lnTo>
                <a:lnTo>
                  <a:pt x="12441" y="46690"/>
                </a:lnTo>
                <a:lnTo>
                  <a:pt x="11570" y="53940"/>
                </a:lnTo>
                <a:lnTo>
                  <a:pt x="10989" y="60044"/>
                </a:lnTo>
                <a:lnTo>
                  <a:pt x="10602" y="65383"/>
                </a:lnTo>
                <a:lnTo>
                  <a:pt x="9980" y="77009"/>
                </a:lnTo>
                <a:lnTo>
                  <a:pt x="6509" y="81985"/>
                </a:lnTo>
                <a:lnTo>
                  <a:pt x="0" y="89460"/>
                </a:lnTo>
                <a:lnTo>
                  <a:pt x="736" y="91344"/>
                </a:lnTo>
                <a:lnTo>
                  <a:pt x="4940" y="96823"/>
                </a:lnTo>
                <a:lnTo>
                  <a:pt x="8379" y="100980"/>
                </a:lnTo>
                <a:lnTo>
                  <a:pt x="10132" y="101564"/>
                </a:lnTo>
                <a:lnTo>
                  <a:pt x="12571" y="101953"/>
                </a:lnTo>
                <a:lnTo>
                  <a:pt x="19542" y="102577"/>
                </a:lnTo>
                <a:lnTo>
                  <a:pt x="22654" y="101358"/>
                </a:lnTo>
                <a:lnTo>
                  <a:pt x="27268" y="99275"/>
                </a:lnTo>
                <a:lnTo>
                  <a:pt x="32885" y="96617"/>
                </a:lnTo>
                <a:lnTo>
                  <a:pt x="37899" y="94845"/>
                </a:lnTo>
                <a:lnTo>
                  <a:pt x="42512" y="93663"/>
                </a:lnTo>
                <a:lnTo>
                  <a:pt x="46857" y="92876"/>
                </a:lnTo>
                <a:lnTo>
                  <a:pt x="51024" y="92351"/>
                </a:lnTo>
                <a:lnTo>
                  <a:pt x="55072" y="92001"/>
                </a:lnTo>
                <a:lnTo>
                  <a:pt x="59040" y="91767"/>
                </a:lnTo>
                <a:lnTo>
                  <a:pt x="62956" y="90342"/>
                </a:lnTo>
                <a:lnTo>
                  <a:pt x="66837" y="88121"/>
                </a:lnTo>
                <a:lnTo>
                  <a:pt x="70694" y="85371"/>
                </a:lnTo>
                <a:lnTo>
                  <a:pt x="75805" y="83537"/>
                </a:lnTo>
                <a:lnTo>
                  <a:pt x="81752" y="82315"/>
                </a:lnTo>
                <a:lnTo>
                  <a:pt x="88258" y="81500"/>
                </a:lnTo>
                <a:lnTo>
                  <a:pt x="95134" y="80957"/>
                </a:lnTo>
                <a:lnTo>
                  <a:pt x="102259" y="80595"/>
                </a:lnTo>
                <a:lnTo>
                  <a:pt x="121035" y="80085"/>
                </a:lnTo>
                <a:lnTo>
                  <a:pt x="138757" y="79913"/>
                </a:lnTo>
                <a:lnTo>
                  <a:pt x="142770" y="81169"/>
                </a:lnTo>
                <a:lnTo>
                  <a:pt x="146716" y="83276"/>
                </a:lnTo>
                <a:lnTo>
                  <a:pt x="156106" y="89715"/>
                </a:lnTo>
                <a:lnTo>
                  <a:pt x="160777" y="93983"/>
                </a:lnTo>
                <a:lnTo>
                  <a:pt x="163801" y="96898"/>
                </a:lnTo>
                <a:lnTo>
                  <a:pt x="165816" y="100113"/>
                </a:lnTo>
                <a:lnTo>
                  <a:pt x="167160" y="103525"/>
                </a:lnTo>
                <a:lnTo>
                  <a:pt x="168056" y="107070"/>
                </a:lnTo>
                <a:lnTo>
                  <a:pt x="168653" y="111974"/>
                </a:lnTo>
                <a:lnTo>
                  <a:pt x="169051" y="117782"/>
                </a:lnTo>
                <a:lnTo>
                  <a:pt x="169317" y="124195"/>
                </a:lnTo>
                <a:lnTo>
                  <a:pt x="168224" y="129740"/>
                </a:lnTo>
                <a:lnTo>
                  <a:pt x="166225" y="134707"/>
                </a:lnTo>
                <a:lnTo>
                  <a:pt x="159960" y="145736"/>
                </a:lnTo>
                <a:lnTo>
                  <a:pt x="156906" y="147911"/>
                </a:lnTo>
                <a:lnTo>
                  <a:pt x="152330" y="150630"/>
                </a:lnTo>
                <a:lnTo>
                  <a:pt x="146739" y="153714"/>
                </a:lnTo>
                <a:lnTo>
                  <a:pt x="143012" y="157039"/>
                </a:lnTo>
                <a:lnTo>
                  <a:pt x="140527" y="160526"/>
                </a:lnTo>
                <a:lnTo>
                  <a:pt x="138871" y="164121"/>
                </a:lnTo>
                <a:lnTo>
                  <a:pt x="136496" y="166517"/>
                </a:lnTo>
                <a:lnTo>
                  <a:pt x="133643" y="168115"/>
                </a:lnTo>
                <a:lnTo>
                  <a:pt x="130471" y="169180"/>
                </a:lnTo>
                <a:lnTo>
                  <a:pt x="128357" y="171160"/>
                </a:lnTo>
                <a:lnTo>
                  <a:pt x="126947" y="173750"/>
                </a:lnTo>
                <a:lnTo>
                  <a:pt x="126007" y="176747"/>
                </a:lnTo>
                <a:lnTo>
                  <a:pt x="121571" y="178745"/>
                </a:lnTo>
                <a:lnTo>
                  <a:pt x="114803" y="180077"/>
                </a:lnTo>
                <a:lnTo>
                  <a:pt x="106481" y="180965"/>
                </a:lnTo>
                <a:lnTo>
                  <a:pt x="99663" y="181557"/>
                </a:lnTo>
                <a:lnTo>
                  <a:pt x="93848" y="181951"/>
                </a:lnTo>
                <a:lnTo>
                  <a:pt x="81458" y="182585"/>
                </a:lnTo>
                <a:lnTo>
                  <a:pt x="76376" y="182671"/>
                </a:lnTo>
                <a:lnTo>
                  <a:pt x="62766" y="182727"/>
                </a:lnTo>
                <a:lnTo>
                  <a:pt x="59090" y="181461"/>
                </a:lnTo>
                <a:lnTo>
                  <a:pt x="55369" y="179348"/>
                </a:lnTo>
                <a:lnTo>
                  <a:pt x="46340" y="172898"/>
                </a:lnTo>
                <a:lnTo>
                  <a:pt x="41719" y="172016"/>
                </a:lnTo>
                <a:lnTo>
                  <a:pt x="38708" y="171781"/>
                </a:lnTo>
                <a:lnTo>
                  <a:pt x="36701" y="170354"/>
                </a:lnTo>
                <a:lnTo>
                  <a:pt x="35363" y="168133"/>
                </a:lnTo>
                <a:lnTo>
                  <a:pt x="34471" y="165382"/>
                </a:lnTo>
                <a:lnTo>
                  <a:pt x="32607" y="164818"/>
                </a:lnTo>
                <a:lnTo>
                  <a:pt x="30094" y="165712"/>
                </a:lnTo>
                <a:lnTo>
                  <a:pt x="21258" y="171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8"/>
          <p:cNvSpPr/>
          <p:nvPr/>
        </p:nvSpPr>
        <p:spPr>
          <a:xfrm>
            <a:off x="1876248" y="2732008"/>
            <a:ext cx="204013" cy="182643"/>
          </a:xfrm>
          <a:custGeom>
            <a:avLst/>
            <a:gdLst/>
            <a:ahLst/>
            <a:cxnLst/>
            <a:rect l="0" t="0" r="0" b="0"/>
            <a:pathLst>
              <a:path w="204013" h="182643">
                <a:moveTo>
                  <a:pt x="21132" y="182642"/>
                </a:moveTo>
                <a:lnTo>
                  <a:pt x="11290" y="172800"/>
                </a:lnTo>
                <a:lnTo>
                  <a:pt x="7021" y="171918"/>
                </a:lnTo>
                <a:lnTo>
                  <a:pt x="0" y="171351"/>
                </a:lnTo>
                <a:lnTo>
                  <a:pt x="5813" y="174660"/>
                </a:lnTo>
                <a:lnTo>
                  <a:pt x="10919" y="177321"/>
                </a:lnTo>
                <a:lnTo>
                  <a:pt x="18133" y="179094"/>
                </a:lnTo>
                <a:lnTo>
                  <a:pt x="26753" y="180277"/>
                </a:lnTo>
                <a:lnTo>
                  <a:pt x="36309" y="181065"/>
                </a:lnTo>
                <a:lnTo>
                  <a:pt x="47760" y="180320"/>
                </a:lnTo>
                <a:lnTo>
                  <a:pt x="60474" y="178554"/>
                </a:lnTo>
                <a:lnTo>
                  <a:pt x="74030" y="176107"/>
                </a:lnTo>
                <a:lnTo>
                  <a:pt x="88147" y="174475"/>
                </a:lnTo>
                <a:lnTo>
                  <a:pt x="102638" y="173387"/>
                </a:lnTo>
                <a:lnTo>
                  <a:pt x="131017" y="172178"/>
                </a:lnTo>
                <a:lnTo>
                  <a:pt x="156330" y="171641"/>
                </a:lnTo>
                <a:lnTo>
                  <a:pt x="164603" y="170228"/>
                </a:lnTo>
                <a:lnTo>
                  <a:pt x="170120" y="168016"/>
                </a:lnTo>
                <a:lnTo>
                  <a:pt x="173797" y="165271"/>
                </a:lnTo>
                <a:lnTo>
                  <a:pt x="176249" y="157091"/>
                </a:lnTo>
                <a:lnTo>
                  <a:pt x="177883" y="145288"/>
                </a:lnTo>
                <a:lnTo>
                  <a:pt x="178972" y="131069"/>
                </a:lnTo>
                <a:lnTo>
                  <a:pt x="179699" y="113970"/>
                </a:lnTo>
                <a:lnTo>
                  <a:pt x="180506" y="74651"/>
                </a:lnTo>
                <a:lnTo>
                  <a:pt x="179451" y="57308"/>
                </a:lnTo>
                <a:lnTo>
                  <a:pt x="177478" y="41936"/>
                </a:lnTo>
                <a:lnTo>
                  <a:pt x="174893" y="27877"/>
                </a:lnTo>
                <a:lnTo>
                  <a:pt x="173169" y="17236"/>
                </a:lnTo>
                <a:lnTo>
                  <a:pt x="172020" y="8871"/>
                </a:lnTo>
                <a:lnTo>
                  <a:pt x="171254" y="2025"/>
                </a:lnTo>
                <a:lnTo>
                  <a:pt x="170743" y="0"/>
                </a:lnTo>
                <a:lnTo>
                  <a:pt x="170403" y="1191"/>
                </a:lnTo>
                <a:lnTo>
                  <a:pt x="170176" y="4524"/>
                </a:lnTo>
                <a:lnTo>
                  <a:pt x="171294" y="13097"/>
                </a:lnTo>
                <a:lnTo>
                  <a:pt x="175924" y="39555"/>
                </a:lnTo>
                <a:lnTo>
                  <a:pt x="185670" y="90151"/>
                </a:lnTo>
                <a:lnTo>
                  <a:pt x="189244" y="105741"/>
                </a:lnTo>
                <a:lnTo>
                  <a:pt x="192897" y="119945"/>
                </a:lnTo>
                <a:lnTo>
                  <a:pt x="204012" y="159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9"/>
          <p:cNvSpPr/>
          <p:nvPr/>
        </p:nvSpPr>
        <p:spPr>
          <a:xfrm>
            <a:off x="4698834" y="2928139"/>
            <a:ext cx="296076" cy="328673"/>
          </a:xfrm>
          <a:custGeom>
            <a:avLst/>
            <a:gdLst/>
            <a:ahLst/>
            <a:cxnLst/>
            <a:rect l="0" t="0" r="0" b="0"/>
            <a:pathLst>
              <a:path w="296076" h="328673">
                <a:moveTo>
                  <a:pt x="273216" y="20800"/>
                </a:moveTo>
                <a:lnTo>
                  <a:pt x="267148" y="14733"/>
                </a:lnTo>
                <a:lnTo>
                  <a:pt x="262820" y="11675"/>
                </a:lnTo>
                <a:lnTo>
                  <a:pt x="257395" y="8367"/>
                </a:lnTo>
                <a:lnTo>
                  <a:pt x="251239" y="4892"/>
                </a:lnTo>
                <a:lnTo>
                  <a:pt x="245864" y="2574"/>
                </a:lnTo>
                <a:lnTo>
                  <a:pt x="241011" y="1030"/>
                </a:lnTo>
                <a:lnTo>
                  <a:pt x="236506" y="0"/>
                </a:lnTo>
                <a:lnTo>
                  <a:pt x="230963" y="583"/>
                </a:lnTo>
                <a:lnTo>
                  <a:pt x="224727" y="2242"/>
                </a:lnTo>
                <a:lnTo>
                  <a:pt x="218030" y="4619"/>
                </a:lnTo>
                <a:lnTo>
                  <a:pt x="212295" y="6203"/>
                </a:lnTo>
                <a:lnTo>
                  <a:pt x="207202" y="7258"/>
                </a:lnTo>
                <a:lnTo>
                  <a:pt x="202536" y="7963"/>
                </a:lnTo>
                <a:lnTo>
                  <a:pt x="194346" y="12242"/>
                </a:lnTo>
                <a:lnTo>
                  <a:pt x="183806" y="18905"/>
                </a:lnTo>
                <a:lnTo>
                  <a:pt x="171699" y="27156"/>
                </a:lnTo>
                <a:lnTo>
                  <a:pt x="161088" y="35198"/>
                </a:lnTo>
                <a:lnTo>
                  <a:pt x="151474" y="43099"/>
                </a:lnTo>
                <a:lnTo>
                  <a:pt x="135288" y="57381"/>
                </a:lnTo>
                <a:lnTo>
                  <a:pt x="123861" y="67962"/>
                </a:lnTo>
                <a:lnTo>
                  <a:pt x="42949" y="148256"/>
                </a:lnTo>
                <a:lnTo>
                  <a:pt x="35885" y="157841"/>
                </a:lnTo>
                <a:lnTo>
                  <a:pt x="31175" y="166771"/>
                </a:lnTo>
                <a:lnTo>
                  <a:pt x="28035" y="175264"/>
                </a:lnTo>
                <a:lnTo>
                  <a:pt x="23402" y="186006"/>
                </a:lnTo>
                <a:lnTo>
                  <a:pt x="11481" y="211489"/>
                </a:lnTo>
                <a:lnTo>
                  <a:pt x="7286" y="221586"/>
                </a:lnTo>
                <a:lnTo>
                  <a:pt x="4489" y="229587"/>
                </a:lnTo>
                <a:lnTo>
                  <a:pt x="2624" y="236192"/>
                </a:lnTo>
                <a:lnTo>
                  <a:pt x="1381" y="244405"/>
                </a:lnTo>
                <a:lnTo>
                  <a:pt x="553" y="253690"/>
                </a:lnTo>
                <a:lnTo>
                  <a:pt x="0" y="263690"/>
                </a:lnTo>
                <a:lnTo>
                  <a:pt x="902" y="272897"/>
                </a:lnTo>
                <a:lnTo>
                  <a:pt x="2773" y="281575"/>
                </a:lnTo>
                <a:lnTo>
                  <a:pt x="5291" y="289900"/>
                </a:lnTo>
                <a:lnTo>
                  <a:pt x="8239" y="296720"/>
                </a:lnTo>
                <a:lnTo>
                  <a:pt x="11474" y="302537"/>
                </a:lnTo>
                <a:lnTo>
                  <a:pt x="18456" y="312387"/>
                </a:lnTo>
                <a:lnTo>
                  <a:pt x="25792" y="320998"/>
                </a:lnTo>
                <a:lnTo>
                  <a:pt x="29527" y="323802"/>
                </a:lnTo>
                <a:lnTo>
                  <a:pt x="37062" y="326918"/>
                </a:lnTo>
                <a:lnTo>
                  <a:pt x="44645" y="328302"/>
                </a:lnTo>
                <a:lnTo>
                  <a:pt x="48445" y="328672"/>
                </a:lnTo>
                <a:lnTo>
                  <a:pt x="52249" y="327648"/>
                </a:lnTo>
                <a:lnTo>
                  <a:pt x="59861" y="323124"/>
                </a:lnTo>
                <a:lnTo>
                  <a:pt x="67478" y="316880"/>
                </a:lnTo>
                <a:lnTo>
                  <a:pt x="76367" y="309871"/>
                </a:lnTo>
                <a:lnTo>
                  <a:pt x="82293" y="306224"/>
                </a:lnTo>
                <a:lnTo>
                  <a:pt x="88784" y="302523"/>
                </a:lnTo>
                <a:lnTo>
                  <a:pt x="94381" y="297515"/>
                </a:lnTo>
                <a:lnTo>
                  <a:pt x="99383" y="291637"/>
                </a:lnTo>
                <a:lnTo>
                  <a:pt x="140806" y="233613"/>
                </a:lnTo>
                <a:lnTo>
                  <a:pt x="154463" y="213476"/>
                </a:lnTo>
                <a:lnTo>
                  <a:pt x="179796" y="174167"/>
                </a:lnTo>
                <a:lnTo>
                  <a:pt x="190616" y="154795"/>
                </a:lnTo>
                <a:lnTo>
                  <a:pt x="200369" y="135530"/>
                </a:lnTo>
                <a:lnTo>
                  <a:pt x="228205" y="77189"/>
                </a:lnTo>
                <a:lnTo>
                  <a:pt x="247884" y="37367"/>
                </a:lnTo>
                <a:lnTo>
                  <a:pt x="252518" y="29305"/>
                </a:lnTo>
                <a:lnTo>
                  <a:pt x="255607" y="25200"/>
                </a:lnTo>
                <a:lnTo>
                  <a:pt x="257667" y="23734"/>
                </a:lnTo>
                <a:lnTo>
                  <a:pt x="257770" y="25296"/>
                </a:lnTo>
                <a:lnTo>
                  <a:pt x="254497" y="33805"/>
                </a:lnTo>
                <a:lnTo>
                  <a:pt x="251847" y="48520"/>
                </a:lnTo>
                <a:lnTo>
                  <a:pt x="242048" y="117490"/>
                </a:lnTo>
                <a:lnTo>
                  <a:pt x="238468" y="137330"/>
                </a:lnTo>
                <a:lnTo>
                  <a:pt x="234810" y="155637"/>
                </a:lnTo>
                <a:lnTo>
                  <a:pt x="232372" y="170381"/>
                </a:lnTo>
                <a:lnTo>
                  <a:pt x="230746" y="182751"/>
                </a:lnTo>
                <a:lnTo>
                  <a:pt x="229663" y="193538"/>
                </a:lnTo>
                <a:lnTo>
                  <a:pt x="228940" y="203268"/>
                </a:lnTo>
                <a:lnTo>
                  <a:pt x="228459" y="212296"/>
                </a:lnTo>
                <a:lnTo>
                  <a:pt x="228138" y="220854"/>
                </a:lnTo>
                <a:lnTo>
                  <a:pt x="229193" y="230369"/>
                </a:lnTo>
                <a:lnTo>
                  <a:pt x="231168" y="240523"/>
                </a:lnTo>
                <a:lnTo>
                  <a:pt x="233754" y="251102"/>
                </a:lnTo>
                <a:lnTo>
                  <a:pt x="236748" y="260695"/>
                </a:lnTo>
                <a:lnTo>
                  <a:pt x="240013" y="269630"/>
                </a:lnTo>
                <a:lnTo>
                  <a:pt x="243461" y="278127"/>
                </a:lnTo>
                <a:lnTo>
                  <a:pt x="247029" y="285062"/>
                </a:lnTo>
                <a:lnTo>
                  <a:pt x="250678" y="290955"/>
                </a:lnTo>
                <a:lnTo>
                  <a:pt x="258119" y="300889"/>
                </a:lnTo>
                <a:lnTo>
                  <a:pt x="265659" y="309538"/>
                </a:lnTo>
                <a:lnTo>
                  <a:pt x="269448" y="312352"/>
                </a:lnTo>
                <a:lnTo>
                  <a:pt x="277044" y="315479"/>
                </a:lnTo>
                <a:lnTo>
                  <a:pt x="280848" y="315043"/>
                </a:lnTo>
                <a:lnTo>
                  <a:pt x="284654" y="313482"/>
                </a:lnTo>
                <a:lnTo>
                  <a:pt x="296075" y="3065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0"/>
          <p:cNvSpPr/>
          <p:nvPr/>
        </p:nvSpPr>
        <p:spPr>
          <a:xfrm>
            <a:off x="5097779" y="2709117"/>
            <a:ext cx="262892" cy="331984"/>
          </a:xfrm>
          <a:custGeom>
            <a:avLst/>
            <a:gdLst/>
            <a:ahLst/>
            <a:cxnLst/>
            <a:rect l="0" t="0" r="0" b="0"/>
            <a:pathLst>
              <a:path w="262892" h="331984">
                <a:moveTo>
                  <a:pt x="0" y="68372"/>
                </a:moveTo>
                <a:lnTo>
                  <a:pt x="6069" y="56237"/>
                </a:lnTo>
                <a:lnTo>
                  <a:pt x="9126" y="52662"/>
                </a:lnTo>
                <a:lnTo>
                  <a:pt x="12434" y="50279"/>
                </a:lnTo>
                <a:lnTo>
                  <a:pt x="15910" y="48690"/>
                </a:lnTo>
                <a:lnTo>
                  <a:pt x="23158" y="40152"/>
                </a:lnTo>
                <a:lnTo>
                  <a:pt x="26869" y="34319"/>
                </a:lnTo>
                <a:lnTo>
                  <a:pt x="31883" y="29160"/>
                </a:lnTo>
                <a:lnTo>
                  <a:pt x="37766" y="24451"/>
                </a:lnTo>
                <a:lnTo>
                  <a:pt x="44227" y="20041"/>
                </a:lnTo>
                <a:lnTo>
                  <a:pt x="49805" y="15832"/>
                </a:lnTo>
                <a:lnTo>
                  <a:pt x="54794" y="11755"/>
                </a:lnTo>
                <a:lnTo>
                  <a:pt x="59389" y="7768"/>
                </a:lnTo>
                <a:lnTo>
                  <a:pt x="66263" y="5109"/>
                </a:lnTo>
                <a:lnTo>
                  <a:pt x="74656" y="3337"/>
                </a:lnTo>
                <a:lnTo>
                  <a:pt x="84060" y="2156"/>
                </a:lnTo>
                <a:lnTo>
                  <a:pt x="91601" y="1368"/>
                </a:lnTo>
                <a:lnTo>
                  <a:pt x="97897" y="843"/>
                </a:lnTo>
                <a:lnTo>
                  <a:pt x="103365" y="492"/>
                </a:lnTo>
                <a:lnTo>
                  <a:pt x="109550" y="259"/>
                </a:lnTo>
                <a:lnTo>
                  <a:pt x="123196" y="0"/>
                </a:lnTo>
                <a:lnTo>
                  <a:pt x="129120" y="1201"/>
                </a:lnTo>
                <a:lnTo>
                  <a:pt x="134341" y="3271"/>
                </a:lnTo>
                <a:lnTo>
                  <a:pt x="139091" y="5922"/>
                </a:lnTo>
                <a:lnTo>
                  <a:pt x="143527" y="10229"/>
                </a:lnTo>
                <a:lnTo>
                  <a:pt x="147755" y="15640"/>
                </a:lnTo>
                <a:lnTo>
                  <a:pt x="151843" y="21787"/>
                </a:lnTo>
                <a:lnTo>
                  <a:pt x="155839" y="28426"/>
                </a:lnTo>
                <a:lnTo>
                  <a:pt x="159773" y="35391"/>
                </a:lnTo>
                <a:lnTo>
                  <a:pt x="163666" y="42575"/>
                </a:lnTo>
                <a:lnTo>
                  <a:pt x="166260" y="49904"/>
                </a:lnTo>
                <a:lnTo>
                  <a:pt x="167991" y="57330"/>
                </a:lnTo>
                <a:lnTo>
                  <a:pt x="169144" y="64821"/>
                </a:lnTo>
                <a:lnTo>
                  <a:pt x="169913" y="72355"/>
                </a:lnTo>
                <a:lnTo>
                  <a:pt x="170425" y="79917"/>
                </a:lnTo>
                <a:lnTo>
                  <a:pt x="170767" y="87499"/>
                </a:lnTo>
                <a:lnTo>
                  <a:pt x="169725" y="96364"/>
                </a:lnTo>
                <a:lnTo>
                  <a:pt x="167760" y="106083"/>
                </a:lnTo>
                <a:lnTo>
                  <a:pt x="165180" y="116373"/>
                </a:lnTo>
                <a:lnTo>
                  <a:pt x="162191" y="127043"/>
                </a:lnTo>
                <a:lnTo>
                  <a:pt x="155482" y="149058"/>
                </a:lnTo>
                <a:lnTo>
                  <a:pt x="149375" y="162803"/>
                </a:lnTo>
                <a:lnTo>
                  <a:pt x="141493" y="178316"/>
                </a:lnTo>
                <a:lnTo>
                  <a:pt x="121306" y="215026"/>
                </a:lnTo>
                <a:lnTo>
                  <a:pt x="95401" y="260975"/>
                </a:lnTo>
                <a:lnTo>
                  <a:pt x="85191" y="278054"/>
                </a:lnTo>
                <a:lnTo>
                  <a:pt x="77114" y="290710"/>
                </a:lnTo>
                <a:lnTo>
                  <a:pt x="70460" y="300418"/>
                </a:lnTo>
                <a:lnTo>
                  <a:pt x="63483" y="309429"/>
                </a:lnTo>
                <a:lnTo>
                  <a:pt x="56292" y="317977"/>
                </a:lnTo>
                <a:lnTo>
                  <a:pt x="48958" y="326215"/>
                </a:lnTo>
                <a:lnTo>
                  <a:pt x="44069" y="330438"/>
                </a:lnTo>
                <a:lnTo>
                  <a:pt x="40810" y="331983"/>
                </a:lnTo>
                <a:lnTo>
                  <a:pt x="38636" y="331743"/>
                </a:lnTo>
                <a:lnTo>
                  <a:pt x="38458" y="331583"/>
                </a:lnTo>
                <a:lnTo>
                  <a:pt x="41646" y="331405"/>
                </a:lnTo>
                <a:lnTo>
                  <a:pt x="43004" y="330087"/>
                </a:lnTo>
                <a:lnTo>
                  <a:pt x="43910" y="327939"/>
                </a:lnTo>
                <a:lnTo>
                  <a:pt x="44513" y="325237"/>
                </a:lnTo>
                <a:lnTo>
                  <a:pt x="48571" y="318848"/>
                </a:lnTo>
                <a:lnTo>
                  <a:pt x="54607" y="311775"/>
                </a:lnTo>
                <a:lnTo>
                  <a:pt x="61523" y="304398"/>
                </a:lnTo>
                <a:lnTo>
                  <a:pt x="66416" y="301923"/>
                </a:lnTo>
                <a:lnTo>
                  <a:pt x="72218" y="300273"/>
                </a:lnTo>
                <a:lnTo>
                  <a:pt x="78625" y="299173"/>
                </a:lnTo>
                <a:lnTo>
                  <a:pt x="86707" y="295899"/>
                </a:lnTo>
                <a:lnTo>
                  <a:pt x="95905" y="291177"/>
                </a:lnTo>
                <a:lnTo>
                  <a:pt x="105847" y="285489"/>
                </a:lnTo>
                <a:lnTo>
                  <a:pt x="113745" y="281697"/>
                </a:lnTo>
                <a:lnTo>
                  <a:pt x="120280" y="279169"/>
                </a:lnTo>
                <a:lnTo>
                  <a:pt x="125907" y="277483"/>
                </a:lnTo>
                <a:lnTo>
                  <a:pt x="132198" y="276360"/>
                </a:lnTo>
                <a:lnTo>
                  <a:pt x="138932" y="275611"/>
                </a:lnTo>
                <a:lnTo>
                  <a:pt x="145962" y="275111"/>
                </a:lnTo>
                <a:lnTo>
                  <a:pt x="154458" y="274778"/>
                </a:lnTo>
                <a:lnTo>
                  <a:pt x="188696" y="274244"/>
                </a:lnTo>
                <a:lnTo>
                  <a:pt x="194377" y="274200"/>
                </a:lnTo>
                <a:lnTo>
                  <a:pt x="201975" y="276711"/>
                </a:lnTo>
                <a:lnTo>
                  <a:pt x="210850" y="280925"/>
                </a:lnTo>
                <a:lnTo>
                  <a:pt x="229602" y="291110"/>
                </a:lnTo>
                <a:lnTo>
                  <a:pt x="262891" y="3084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1"/>
          <p:cNvSpPr/>
          <p:nvPr/>
        </p:nvSpPr>
        <p:spPr>
          <a:xfrm>
            <a:off x="5577840" y="304037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12135" y="16793"/>
                </a:lnTo>
                <a:lnTo>
                  <a:pt x="18250" y="15005"/>
                </a:lnTo>
                <a:lnTo>
                  <a:pt x="24867" y="13814"/>
                </a:lnTo>
                <a:lnTo>
                  <a:pt x="31818" y="13019"/>
                </a:lnTo>
                <a:lnTo>
                  <a:pt x="41532" y="11220"/>
                </a:lnTo>
                <a:lnTo>
                  <a:pt x="65872" y="5833"/>
                </a:lnTo>
                <a:lnTo>
                  <a:pt x="76934" y="3889"/>
                </a:lnTo>
                <a:lnTo>
                  <a:pt x="86849" y="2593"/>
                </a:lnTo>
                <a:lnTo>
                  <a:pt x="96000" y="1729"/>
                </a:lnTo>
                <a:lnTo>
                  <a:pt x="107180" y="1152"/>
                </a:lnTo>
                <a:lnTo>
                  <a:pt x="133149" y="51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2"/>
          <p:cNvSpPr/>
          <p:nvPr/>
        </p:nvSpPr>
        <p:spPr>
          <a:xfrm>
            <a:off x="5680709" y="2914650"/>
            <a:ext cx="80012" cy="342901"/>
          </a:xfrm>
          <a:custGeom>
            <a:avLst/>
            <a:gdLst/>
            <a:ahLst/>
            <a:cxnLst/>
            <a:rect l="0" t="0" r="0" b="0"/>
            <a:pathLst>
              <a:path w="80012" h="342901">
                <a:moveTo>
                  <a:pt x="0" y="0"/>
                </a:moveTo>
                <a:lnTo>
                  <a:pt x="6068" y="12135"/>
                </a:lnTo>
                <a:lnTo>
                  <a:pt x="7855" y="19520"/>
                </a:lnTo>
                <a:lnTo>
                  <a:pt x="9047" y="28253"/>
                </a:lnTo>
                <a:lnTo>
                  <a:pt x="9842" y="37885"/>
                </a:lnTo>
                <a:lnTo>
                  <a:pt x="11641" y="49387"/>
                </a:lnTo>
                <a:lnTo>
                  <a:pt x="14111" y="62134"/>
                </a:lnTo>
                <a:lnTo>
                  <a:pt x="17028" y="75713"/>
                </a:lnTo>
                <a:lnTo>
                  <a:pt x="18972" y="87305"/>
                </a:lnTo>
                <a:lnTo>
                  <a:pt x="20268" y="97573"/>
                </a:lnTo>
                <a:lnTo>
                  <a:pt x="21132" y="106959"/>
                </a:lnTo>
                <a:lnTo>
                  <a:pt x="21708" y="122106"/>
                </a:lnTo>
                <a:lnTo>
                  <a:pt x="22349" y="162642"/>
                </a:lnTo>
                <a:lnTo>
                  <a:pt x="23789" y="180818"/>
                </a:lnTo>
                <a:lnTo>
                  <a:pt x="26020" y="196745"/>
                </a:lnTo>
                <a:lnTo>
                  <a:pt x="38725" y="261818"/>
                </a:lnTo>
                <a:lnTo>
                  <a:pt x="45998" y="295010"/>
                </a:lnTo>
                <a:lnTo>
                  <a:pt x="49716" y="310973"/>
                </a:lnTo>
                <a:lnTo>
                  <a:pt x="53464" y="321615"/>
                </a:lnTo>
                <a:lnTo>
                  <a:pt x="57233" y="328710"/>
                </a:lnTo>
                <a:lnTo>
                  <a:pt x="61015" y="333440"/>
                </a:lnTo>
                <a:lnTo>
                  <a:pt x="64807" y="336593"/>
                </a:lnTo>
                <a:lnTo>
                  <a:pt x="68605" y="338695"/>
                </a:lnTo>
                <a:lnTo>
                  <a:pt x="8001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3"/>
          <p:cNvSpPr/>
          <p:nvPr/>
        </p:nvSpPr>
        <p:spPr>
          <a:xfrm>
            <a:off x="6000750" y="2800350"/>
            <a:ext cx="285691" cy="514332"/>
          </a:xfrm>
          <a:custGeom>
            <a:avLst/>
            <a:gdLst/>
            <a:ahLst/>
            <a:cxnLst/>
            <a:rect l="0" t="0" r="0" b="0"/>
            <a:pathLst>
              <a:path w="285691" h="514332">
                <a:moveTo>
                  <a:pt x="0" y="0"/>
                </a:moveTo>
                <a:lnTo>
                  <a:pt x="9841" y="19682"/>
                </a:lnTo>
                <a:lnTo>
                  <a:pt x="14110" y="31607"/>
                </a:lnTo>
                <a:lnTo>
                  <a:pt x="17027" y="40121"/>
                </a:lnTo>
                <a:lnTo>
                  <a:pt x="20241" y="50877"/>
                </a:lnTo>
                <a:lnTo>
                  <a:pt x="27199" y="76375"/>
                </a:lnTo>
                <a:lnTo>
                  <a:pt x="29562" y="97907"/>
                </a:lnTo>
                <a:lnTo>
                  <a:pt x="31138" y="124961"/>
                </a:lnTo>
                <a:lnTo>
                  <a:pt x="33356" y="200008"/>
                </a:lnTo>
                <a:lnTo>
                  <a:pt x="34208" y="271809"/>
                </a:lnTo>
                <a:lnTo>
                  <a:pt x="34289" y="446603"/>
                </a:lnTo>
                <a:lnTo>
                  <a:pt x="30903" y="462227"/>
                </a:lnTo>
                <a:lnTo>
                  <a:pt x="28221" y="468171"/>
                </a:lnTo>
                <a:lnTo>
                  <a:pt x="25243" y="481549"/>
                </a:lnTo>
                <a:lnTo>
                  <a:pt x="23330" y="498698"/>
                </a:lnTo>
                <a:lnTo>
                  <a:pt x="22999" y="489533"/>
                </a:lnTo>
                <a:lnTo>
                  <a:pt x="24223" y="485106"/>
                </a:lnTo>
                <a:lnTo>
                  <a:pt x="30743" y="471536"/>
                </a:lnTo>
                <a:lnTo>
                  <a:pt x="32713" y="458915"/>
                </a:lnTo>
                <a:lnTo>
                  <a:pt x="35779" y="450723"/>
                </a:lnTo>
                <a:lnTo>
                  <a:pt x="40362" y="441452"/>
                </a:lnTo>
                <a:lnTo>
                  <a:pt x="45958" y="431461"/>
                </a:lnTo>
                <a:lnTo>
                  <a:pt x="52228" y="422260"/>
                </a:lnTo>
                <a:lnTo>
                  <a:pt x="58949" y="413587"/>
                </a:lnTo>
                <a:lnTo>
                  <a:pt x="65969" y="405264"/>
                </a:lnTo>
                <a:lnTo>
                  <a:pt x="73189" y="395906"/>
                </a:lnTo>
                <a:lnTo>
                  <a:pt x="80542" y="385857"/>
                </a:lnTo>
                <a:lnTo>
                  <a:pt x="87985" y="375348"/>
                </a:lnTo>
                <a:lnTo>
                  <a:pt x="95486" y="365802"/>
                </a:lnTo>
                <a:lnTo>
                  <a:pt x="103028" y="356898"/>
                </a:lnTo>
                <a:lnTo>
                  <a:pt x="110595" y="348421"/>
                </a:lnTo>
                <a:lnTo>
                  <a:pt x="120720" y="340231"/>
                </a:lnTo>
                <a:lnTo>
                  <a:pt x="132550" y="332231"/>
                </a:lnTo>
                <a:lnTo>
                  <a:pt x="157970" y="316568"/>
                </a:lnTo>
                <a:lnTo>
                  <a:pt x="181969" y="301140"/>
                </a:lnTo>
                <a:lnTo>
                  <a:pt x="191162" y="296010"/>
                </a:lnTo>
                <a:lnTo>
                  <a:pt x="198561" y="292590"/>
                </a:lnTo>
                <a:lnTo>
                  <a:pt x="204764" y="290309"/>
                </a:lnTo>
                <a:lnTo>
                  <a:pt x="211439" y="288790"/>
                </a:lnTo>
                <a:lnTo>
                  <a:pt x="218429" y="287776"/>
                </a:lnTo>
                <a:lnTo>
                  <a:pt x="225630" y="287101"/>
                </a:lnTo>
                <a:lnTo>
                  <a:pt x="231700" y="286650"/>
                </a:lnTo>
                <a:lnTo>
                  <a:pt x="237016" y="286350"/>
                </a:lnTo>
                <a:lnTo>
                  <a:pt x="241831" y="286150"/>
                </a:lnTo>
                <a:lnTo>
                  <a:pt x="246310" y="287286"/>
                </a:lnTo>
                <a:lnTo>
                  <a:pt x="254674" y="291936"/>
                </a:lnTo>
                <a:lnTo>
                  <a:pt x="262625" y="298236"/>
                </a:lnTo>
                <a:lnTo>
                  <a:pt x="270392" y="305269"/>
                </a:lnTo>
                <a:lnTo>
                  <a:pt x="278077" y="312628"/>
                </a:lnTo>
                <a:lnTo>
                  <a:pt x="280635" y="316369"/>
                </a:lnTo>
                <a:lnTo>
                  <a:pt x="283476" y="323911"/>
                </a:lnTo>
                <a:lnTo>
                  <a:pt x="284739" y="334884"/>
                </a:lnTo>
                <a:lnTo>
                  <a:pt x="285301" y="348227"/>
                </a:lnTo>
                <a:lnTo>
                  <a:pt x="285661" y="374102"/>
                </a:lnTo>
                <a:lnTo>
                  <a:pt x="285690" y="378941"/>
                </a:lnTo>
                <a:lnTo>
                  <a:pt x="282337" y="391092"/>
                </a:lnTo>
                <a:lnTo>
                  <a:pt x="279664" y="397887"/>
                </a:lnTo>
                <a:lnTo>
                  <a:pt x="275343" y="404958"/>
                </a:lnTo>
                <a:lnTo>
                  <a:pt x="269921" y="412212"/>
                </a:lnTo>
                <a:lnTo>
                  <a:pt x="263768" y="419588"/>
                </a:lnTo>
                <a:lnTo>
                  <a:pt x="258395" y="427045"/>
                </a:lnTo>
                <a:lnTo>
                  <a:pt x="253543" y="434556"/>
                </a:lnTo>
                <a:lnTo>
                  <a:pt x="249039" y="442104"/>
                </a:lnTo>
                <a:lnTo>
                  <a:pt x="243495" y="448406"/>
                </a:lnTo>
                <a:lnTo>
                  <a:pt x="237261" y="453877"/>
                </a:lnTo>
                <a:lnTo>
                  <a:pt x="230563" y="458794"/>
                </a:lnTo>
                <a:lnTo>
                  <a:pt x="223558" y="464613"/>
                </a:lnTo>
                <a:lnTo>
                  <a:pt x="216349" y="471032"/>
                </a:lnTo>
                <a:lnTo>
                  <a:pt x="209002" y="477851"/>
                </a:lnTo>
                <a:lnTo>
                  <a:pt x="201565" y="483667"/>
                </a:lnTo>
                <a:lnTo>
                  <a:pt x="194067" y="488815"/>
                </a:lnTo>
                <a:lnTo>
                  <a:pt x="186527" y="493516"/>
                </a:lnTo>
                <a:lnTo>
                  <a:pt x="178961" y="497921"/>
                </a:lnTo>
                <a:lnTo>
                  <a:pt x="163782" y="506201"/>
                </a:lnTo>
                <a:lnTo>
                  <a:pt x="157447" y="508917"/>
                </a:lnTo>
                <a:lnTo>
                  <a:pt x="151955" y="510728"/>
                </a:lnTo>
                <a:lnTo>
                  <a:pt x="147023" y="511935"/>
                </a:lnTo>
                <a:lnTo>
                  <a:pt x="141195" y="512740"/>
                </a:lnTo>
                <a:lnTo>
                  <a:pt x="134770" y="513276"/>
                </a:lnTo>
                <a:lnTo>
                  <a:pt x="122128" y="513872"/>
                </a:lnTo>
                <a:lnTo>
                  <a:pt x="112276" y="514137"/>
                </a:lnTo>
                <a:lnTo>
                  <a:pt x="93854" y="514331"/>
                </a:lnTo>
                <a:lnTo>
                  <a:pt x="89126" y="510954"/>
                </a:lnTo>
                <a:lnTo>
                  <a:pt x="86087" y="508276"/>
                </a:lnTo>
                <a:lnTo>
                  <a:pt x="84061" y="503951"/>
                </a:lnTo>
                <a:lnTo>
                  <a:pt x="81810" y="492371"/>
                </a:lnTo>
                <a:lnTo>
                  <a:pt x="80543" y="477640"/>
                </a:lnTo>
                <a:lnTo>
                  <a:pt x="80247" y="462474"/>
                </a:lnTo>
                <a:lnTo>
                  <a:pt x="80009" y="422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4"/>
          <p:cNvSpPr/>
          <p:nvPr/>
        </p:nvSpPr>
        <p:spPr>
          <a:xfrm>
            <a:off x="6309359" y="2710697"/>
            <a:ext cx="320042" cy="215332"/>
          </a:xfrm>
          <a:custGeom>
            <a:avLst/>
            <a:gdLst/>
            <a:ahLst/>
            <a:cxnLst/>
            <a:rect l="0" t="0" r="0" b="0"/>
            <a:pathLst>
              <a:path w="320042" h="215332">
                <a:moveTo>
                  <a:pt x="0" y="78222"/>
                </a:moveTo>
                <a:lnTo>
                  <a:pt x="6069" y="66087"/>
                </a:lnTo>
                <a:lnTo>
                  <a:pt x="9125" y="61242"/>
                </a:lnTo>
                <a:lnTo>
                  <a:pt x="12434" y="56742"/>
                </a:lnTo>
                <a:lnTo>
                  <a:pt x="15909" y="52472"/>
                </a:lnTo>
                <a:lnTo>
                  <a:pt x="19496" y="48356"/>
                </a:lnTo>
                <a:lnTo>
                  <a:pt x="23157" y="44341"/>
                </a:lnTo>
                <a:lnTo>
                  <a:pt x="26868" y="40395"/>
                </a:lnTo>
                <a:lnTo>
                  <a:pt x="31882" y="36494"/>
                </a:lnTo>
                <a:lnTo>
                  <a:pt x="37765" y="32624"/>
                </a:lnTo>
                <a:lnTo>
                  <a:pt x="44227" y="28773"/>
                </a:lnTo>
                <a:lnTo>
                  <a:pt x="49804" y="24936"/>
                </a:lnTo>
                <a:lnTo>
                  <a:pt x="54793" y="21108"/>
                </a:lnTo>
                <a:lnTo>
                  <a:pt x="59389" y="17286"/>
                </a:lnTo>
                <a:lnTo>
                  <a:pt x="66263" y="14738"/>
                </a:lnTo>
                <a:lnTo>
                  <a:pt x="74655" y="13040"/>
                </a:lnTo>
                <a:lnTo>
                  <a:pt x="84061" y="11907"/>
                </a:lnTo>
                <a:lnTo>
                  <a:pt x="147556" y="2235"/>
                </a:lnTo>
                <a:lnTo>
                  <a:pt x="158061" y="894"/>
                </a:lnTo>
                <a:lnTo>
                  <a:pt x="166334" y="0"/>
                </a:lnTo>
                <a:lnTo>
                  <a:pt x="173120" y="674"/>
                </a:lnTo>
                <a:lnTo>
                  <a:pt x="178913" y="2394"/>
                </a:lnTo>
                <a:lnTo>
                  <a:pt x="188737" y="7691"/>
                </a:lnTo>
                <a:lnTo>
                  <a:pt x="197337" y="14278"/>
                </a:lnTo>
                <a:lnTo>
                  <a:pt x="200138" y="17813"/>
                </a:lnTo>
                <a:lnTo>
                  <a:pt x="202005" y="21440"/>
                </a:lnTo>
                <a:lnTo>
                  <a:pt x="203251" y="25127"/>
                </a:lnTo>
                <a:lnTo>
                  <a:pt x="204081" y="28856"/>
                </a:lnTo>
                <a:lnTo>
                  <a:pt x="204634" y="32611"/>
                </a:lnTo>
                <a:lnTo>
                  <a:pt x="205003" y="36385"/>
                </a:lnTo>
                <a:lnTo>
                  <a:pt x="205248" y="40171"/>
                </a:lnTo>
                <a:lnTo>
                  <a:pt x="205413" y="43965"/>
                </a:lnTo>
                <a:lnTo>
                  <a:pt x="205522" y="47764"/>
                </a:lnTo>
                <a:lnTo>
                  <a:pt x="201785" y="55377"/>
                </a:lnTo>
                <a:lnTo>
                  <a:pt x="195483" y="65532"/>
                </a:lnTo>
                <a:lnTo>
                  <a:pt x="187472" y="77382"/>
                </a:lnTo>
                <a:lnTo>
                  <a:pt x="180861" y="87822"/>
                </a:lnTo>
                <a:lnTo>
                  <a:pt x="175185" y="97322"/>
                </a:lnTo>
                <a:lnTo>
                  <a:pt x="170130" y="106196"/>
                </a:lnTo>
                <a:lnTo>
                  <a:pt x="161127" y="122828"/>
                </a:lnTo>
                <a:lnTo>
                  <a:pt x="156948" y="130820"/>
                </a:lnTo>
                <a:lnTo>
                  <a:pt x="151622" y="137417"/>
                </a:lnTo>
                <a:lnTo>
                  <a:pt x="145531" y="143086"/>
                </a:lnTo>
                <a:lnTo>
                  <a:pt x="138931" y="148135"/>
                </a:lnTo>
                <a:lnTo>
                  <a:pt x="134531" y="154041"/>
                </a:lnTo>
                <a:lnTo>
                  <a:pt x="131597" y="160518"/>
                </a:lnTo>
                <a:lnTo>
                  <a:pt x="129642" y="167376"/>
                </a:lnTo>
                <a:lnTo>
                  <a:pt x="127068" y="174488"/>
                </a:lnTo>
                <a:lnTo>
                  <a:pt x="124082" y="181770"/>
                </a:lnTo>
                <a:lnTo>
                  <a:pt x="116233" y="199571"/>
                </a:lnTo>
                <a:lnTo>
                  <a:pt x="115159" y="205392"/>
                </a:lnTo>
                <a:lnTo>
                  <a:pt x="114873" y="208722"/>
                </a:lnTo>
                <a:lnTo>
                  <a:pt x="115953" y="210942"/>
                </a:lnTo>
                <a:lnTo>
                  <a:pt x="117941" y="212422"/>
                </a:lnTo>
                <a:lnTo>
                  <a:pt x="124192" y="214798"/>
                </a:lnTo>
                <a:lnTo>
                  <a:pt x="131820" y="215123"/>
                </a:lnTo>
                <a:lnTo>
                  <a:pt x="151345" y="215331"/>
                </a:lnTo>
                <a:lnTo>
                  <a:pt x="156777" y="214078"/>
                </a:lnTo>
                <a:lnTo>
                  <a:pt x="162938" y="211973"/>
                </a:lnTo>
                <a:lnTo>
                  <a:pt x="169586" y="209299"/>
                </a:lnTo>
                <a:lnTo>
                  <a:pt x="197291" y="199556"/>
                </a:lnTo>
                <a:lnTo>
                  <a:pt x="215348" y="193401"/>
                </a:lnTo>
                <a:lnTo>
                  <a:pt x="229925" y="188028"/>
                </a:lnTo>
                <a:lnTo>
                  <a:pt x="242184" y="183176"/>
                </a:lnTo>
                <a:lnTo>
                  <a:pt x="252897" y="178672"/>
                </a:lnTo>
                <a:lnTo>
                  <a:pt x="261308" y="175669"/>
                </a:lnTo>
                <a:lnTo>
                  <a:pt x="268186" y="173667"/>
                </a:lnTo>
                <a:lnTo>
                  <a:pt x="274040" y="172332"/>
                </a:lnTo>
                <a:lnTo>
                  <a:pt x="281754" y="171442"/>
                </a:lnTo>
                <a:lnTo>
                  <a:pt x="290706" y="170849"/>
                </a:lnTo>
                <a:lnTo>
                  <a:pt x="320041" y="1696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5"/>
          <p:cNvSpPr/>
          <p:nvPr/>
        </p:nvSpPr>
        <p:spPr>
          <a:xfrm>
            <a:off x="6720840" y="3074669"/>
            <a:ext cx="251461" cy="34291"/>
          </a:xfrm>
          <a:custGeom>
            <a:avLst/>
            <a:gdLst/>
            <a:ahLst/>
            <a:cxnLst/>
            <a:rect l="0" t="0" r="0" b="0"/>
            <a:pathLst>
              <a:path w="251461" h="34291">
                <a:moveTo>
                  <a:pt x="0" y="34290"/>
                </a:moveTo>
                <a:lnTo>
                  <a:pt x="12135" y="34290"/>
                </a:lnTo>
                <a:lnTo>
                  <a:pt x="19520" y="33020"/>
                </a:lnTo>
                <a:lnTo>
                  <a:pt x="28254" y="30904"/>
                </a:lnTo>
                <a:lnTo>
                  <a:pt x="37885" y="28223"/>
                </a:lnTo>
                <a:lnTo>
                  <a:pt x="46847" y="25165"/>
                </a:lnTo>
                <a:lnTo>
                  <a:pt x="55361" y="21857"/>
                </a:lnTo>
                <a:lnTo>
                  <a:pt x="63577" y="18382"/>
                </a:lnTo>
                <a:lnTo>
                  <a:pt x="72864" y="16065"/>
                </a:lnTo>
                <a:lnTo>
                  <a:pt x="82866" y="14520"/>
                </a:lnTo>
                <a:lnTo>
                  <a:pt x="93344" y="13490"/>
                </a:lnTo>
                <a:lnTo>
                  <a:pt x="102869" y="12803"/>
                </a:lnTo>
                <a:lnTo>
                  <a:pt x="111760" y="12346"/>
                </a:lnTo>
                <a:lnTo>
                  <a:pt x="120226" y="12041"/>
                </a:lnTo>
                <a:lnTo>
                  <a:pt x="134760" y="10567"/>
                </a:lnTo>
                <a:lnTo>
                  <a:pt x="191341" y="3696"/>
                </a:lnTo>
                <a:lnTo>
                  <a:pt x="205031" y="2464"/>
                </a:lnTo>
                <a:lnTo>
                  <a:pt x="225745" y="1095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6"/>
          <p:cNvSpPr/>
          <p:nvPr/>
        </p:nvSpPr>
        <p:spPr>
          <a:xfrm>
            <a:off x="6766559" y="3143250"/>
            <a:ext cx="240032" cy="68580"/>
          </a:xfrm>
          <a:custGeom>
            <a:avLst/>
            <a:gdLst/>
            <a:ahLst/>
            <a:cxnLst/>
            <a:rect l="0" t="0" r="0" b="0"/>
            <a:pathLst>
              <a:path w="240032" h="68580">
                <a:moveTo>
                  <a:pt x="0" y="68579"/>
                </a:moveTo>
                <a:lnTo>
                  <a:pt x="18204" y="62512"/>
                </a:lnTo>
                <a:lnTo>
                  <a:pt x="29916" y="59454"/>
                </a:lnTo>
                <a:lnTo>
                  <a:pt x="59863" y="52671"/>
                </a:lnTo>
                <a:lnTo>
                  <a:pt x="72928" y="49083"/>
                </a:lnTo>
                <a:lnTo>
                  <a:pt x="84180" y="45422"/>
                </a:lnTo>
                <a:lnTo>
                  <a:pt x="94220" y="41711"/>
                </a:lnTo>
                <a:lnTo>
                  <a:pt x="103454" y="39237"/>
                </a:lnTo>
                <a:lnTo>
                  <a:pt x="112149" y="37588"/>
                </a:lnTo>
                <a:lnTo>
                  <a:pt x="120486" y="36489"/>
                </a:lnTo>
                <a:lnTo>
                  <a:pt x="133664" y="33215"/>
                </a:lnTo>
                <a:lnTo>
                  <a:pt x="150070" y="28493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7"/>
          <p:cNvSpPr/>
          <p:nvPr/>
        </p:nvSpPr>
        <p:spPr>
          <a:xfrm>
            <a:off x="7122717" y="3017519"/>
            <a:ext cx="306784" cy="274304"/>
          </a:xfrm>
          <a:custGeom>
            <a:avLst/>
            <a:gdLst/>
            <a:ahLst/>
            <a:cxnLst/>
            <a:rect l="0" t="0" r="0" b="0"/>
            <a:pathLst>
              <a:path w="306784" h="274304">
                <a:moveTo>
                  <a:pt x="192483" y="0"/>
                </a:moveTo>
                <a:lnTo>
                  <a:pt x="170506" y="0"/>
                </a:lnTo>
                <a:lnTo>
                  <a:pt x="165131" y="1270"/>
                </a:lnTo>
                <a:lnTo>
                  <a:pt x="155773" y="6068"/>
                </a:lnTo>
                <a:lnTo>
                  <a:pt x="147381" y="12434"/>
                </a:lnTo>
                <a:lnTo>
                  <a:pt x="138147" y="20767"/>
                </a:lnTo>
                <a:lnTo>
                  <a:pt x="114910" y="43426"/>
                </a:lnTo>
                <a:lnTo>
                  <a:pt x="91646" y="66575"/>
                </a:lnTo>
                <a:lnTo>
                  <a:pt x="82078" y="77403"/>
                </a:lnTo>
                <a:lnTo>
                  <a:pt x="57900" y="106369"/>
                </a:lnTo>
                <a:lnTo>
                  <a:pt x="48152" y="119172"/>
                </a:lnTo>
                <a:lnTo>
                  <a:pt x="40382" y="130249"/>
                </a:lnTo>
                <a:lnTo>
                  <a:pt x="33932" y="140172"/>
                </a:lnTo>
                <a:lnTo>
                  <a:pt x="28362" y="149328"/>
                </a:lnTo>
                <a:lnTo>
                  <a:pt x="23379" y="157973"/>
                </a:lnTo>
                <a:lnTo>
                  <a:pt x="18787" y="166275"/>
                </a:lnTo>
                <a:lnTo>
                  <a:pt x="15726" y="173080"/>
                </a:lnTo>
                <a:lnTo>
                  <a:pt x="13684" y="178887"/>
                </a:lnTo>
                <a:lnTo>
                  <a:pt x="12324" y="184028"/>
                </a:lnTo>
                <a:lnTo>
                  <a:pt x="10146" y="189996"/>
                </a:lnTo>
                <a:lnTo>
                  <a:pt x="7425" y="196514"/>
                </a:lnTo>
                <a:lnTo>
                  <a:pt x="4341" y="203399"/>
                </a:lnTo>
                <a:lnTo>
                  <a:pt x="2285" y="209260"/>
                </a:lnTo>
                <a:lnTo>
                  <a:pt x="914" y="214437"/>
                </a:lnTo>
                <a:lnTo>
                  <a:pt x="0" y="219158"/>
                </a:lnTo>
                <a:lnTo>
                  <a:pt x="661" y="223575"/>
                </a:lnTo>
                <a:lnTo>
                  <a:pt x="2372" y="227791"/>
                </a:lnTo>
                <a:lnTo>
                  <a:pt x="7659" y="235861"/>
                </a:lnTo>
                <a:lnTo>
                  <a:pt x="14241" y="243680"/>
                </a:lnTo>
                <a:lnTo>
                  <a:pt x="21401" y="251389"/>
                </a:lnTo>
                <a:lnTo>
                  <a:pt x="36346" y="266686"/>
                </a:lnTo>
                <a:lnTo>
                  <a:pt x="40131" y="269231"/>
                </a:lnTo>
                <a:lnTo>
                  <a:pt x="47724" y="272058"/>
                </a:lnTo>
                <a:lnTo>
                  <a:pt x="55332" y="273315"/>
                </a:lnTo>
                <a:lnTo>
                  <a:pt x="64217" y="273873"/>
                </a:lnTo>
                <a:lnTo>
                  <a:pt x="76632" y="274122"/>
                </a:lnTo>
                <a:lnTo>
                  <a:pt x="120291" y="274303"/>
                </a:lnTo>
                <a:lnTo>
                  <a:pt x="130385" y="271769"/>
                </a:lnTo>
                <a:lnTo>
                  <a:pt x="142194" y="267539"/>
                </a:lnTo>
                <a:lnTo>
                  <a:pt x="155147" y="262180"/>
                </a:lnTo>
                <a:lnTo>
                  <a:pt x="167593" y="257336"/>
                </a:lnTo>
                <a:lnTo>
                  <a:pt x="191579" y="248569"/>
                </a:lnTo>
                <a:lnTo>
                  <a:pt x="205851" y="244453"/>
                </a:lnTo>
                <a:lnTo>
                  <a:pt x="221715" y="240439"/>
                </a:lnTo>
                <a:lnTo>
                  <a:pt x="238641" y="236493"/>
                </a:lnTo>
                <a:lnTo>
                  <a:pt x="252465" y="232592"/>
                </a:lnTo>
                <a:lnTo>
                  <a:pt x="264221" y="228722"/>
                </a:lnTo>
                <a:lnTo>
                  <a:pt x="274598" y="224871"/>
                </a:lnTo>
                <a:lnTo>
                  <a:pt x="282786" y="221034"/>
                </a:lnTo>
                <a:lnTo>
                  <a:pt x="289515" y="217206"/>
                </a:lnTo>
                <a:lnTo>
                  <a:pt x="30678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8"/>
          <p:cNvSpPr/>
          <p:nvPr/>
        </p:nvSpPr>
        <p:spPr>
          <a:xfrm>
            <a:off x="7440930" y="321182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9"/>
          <p:cNvSpPr/>
          <p:nvPr/>
        </p:nvSpPr>
        <p:spPr>
          <a:xfrm>
            <a:off x="7509509" y="2743399"/>
            <a:ext cx="240032" cy="204646"/>
          </a:xfrm>
          <a:custGeom>
            <a:avLst/>
            <a:gdLst/>
            <a:ahLst/>
            <a:cxnLst/>
            <a:rect l="0" t="0" r="0" b="0"/>
            <a:pathLst>
              <a:path w="240032" h="204646">
                <a:moveTo>
                  <a:pt x="0" y="79810"/>
                </a:moveTo>
                <a:lnTo>
                  <a:pt x="0" y="44219"/>
                </a:lnTo>
                <a:lnTo>
                  <a:pt x="1271" y="39573"/>
                </a:lnTo>
                <a:lnTo>
                  <a:pt x="3388" y="35206"/>
                </a:lnTo>
                <a:lnTo>
                  <a:pt x="6068" y="31024"/>
                </a:lnTo>
                <a:lnTo>
                  <a:pt x="9125" y="26966"/>
                </a:lnTo>
                <a:lnTo>
                  <a:pt x="12434" y="22991"/>
                </a:lnTo>
                <a:lnTo>
                  <a:pt x="15909" y="19071"/>
                </a:lnTo>
                <a:lnTo>
                  <a:pt x="20766" y="15187"/>
                </a:lnTo>
                <a:lnTo>
                  <a:pt x="26544" y="11328"/>
                </a:lnTo>
                <a:lnTo>
                  <a:pt x="32936" y="7486"/>
                </a:lnTo>
                <a:lnTo>
                  <a:pt x="38468" y="4924"/>
                </a:lnTo>
                <a:lnTo>
                  <a:pt x="43425" y="3216"/>
                </a:lnTo>
                <a:lnTo>
                  <a:pt x="48001" y="2077"/>
                </a:lnTo>
                <a:lnTo>
                  <a:pt x="53590" y="1318"/>
                </a:lnTo>
                <a:lnTo>
                  <a:pt x="59857" y="812"/>
                </a:lnTo>
                <a:lnTo>
                  <a:pt x="76030" y="0"/>
                </a:lnTo>
                <a:lnTo>
                  <a:pt x="77357" y="1204"/>
                </a:lnTo>
                <a:lnTo>
                  <a:pt x="78241" y="3276"/>
                </a:lnTo>
                <a:lnTo>
                  <a:pt x="78830" y="5927"/>
                </a:lnTo>
                <a:lnTo>
                  <a:pt x="80494" y="10235"/>
                </a:lnTo>
                <a:lnTo>
                  <a:pt x="82873" y="15647"/>
                </a:lnTo>
                <a:lnTo>
                  <a:pt x="85729" y="21795"/>
                </a:lnTo>
                <a:lnTo>
                  <a:pt x="87633" y="27163"/>
                </a:lnTo>
                <a:lnTo>
                  <a:pt x="88902" y="32012"/>
                </a:lnTo>
                <a:lnTo>
                  <a:pt x="89748" y="36515"/>
                </a:lnTo>
                <a:lnTo>
                  <a:pt x="89042" y="40787"/>
                </a:lnTo>
                <a:lnTo>
                  <a:pt x="87301" y="44905"/>
                </a:lnTo>
                <a:lnTo>
                  <a:pt x="84871" y="48920"/>
                </a:lnTo>
                <a:lnTo>
                  <a:pt x="83251" y="52867"/>
                </a:lnTo>
                <a:lnTo>
                  <a:pt x="82171" y="56768"/>
                </a:lnTo>
                <a:lnTo>
                  <a:pt x="81451" y="60639"/>
                </a:lnTo>
                <a:lnTo>
                  <a:pt x="79701" y="65759"/>
                </a:lnTo>
                <a:lnTo>
                  <a:pt x="77264" y="71713"/>
                </a:lnTo>
                <a:lnTo>
                  <a:pt x="74369" y="78222"/>
                </a:lnTo>
                <a:lnTo>
                  <a:pt x="69900" y="83832"/>
                </a:lnTo>
                <a:lnTo>
                  <a:pt x="64380" y="88841"/>
                </a:lnTo>
                <a:lnTo>
                  <a:pt x="58160" y="93451"/>
                </a:lnTo>
                <a:lnTo>
                  <a:pt x="52744" y="99064"/>
                </a:lnTo>
                <a:lnTo>
                  <a:pt x="47863" y="105346"/>
                </a:lnTo>
                <a:lnTo>
                  <a:pt x="43339" y="112074"/>
                </a:lnTo>
                <a:lnTo>
                  <a:pt x="39052" y="117830"/>
                </a:lnTo>
                <a:lnTo>
                  <a:pt x="34925" y="122937"/>
                </a:lnTo>
                <a:lnTo>
                  <a:pt x="30903" y="127611"/>
                </a:lnTo>
                <a:lnTo>
                  <a:pt x="26953" y="134538"/>
                </a:lnTo>
                <a:lnTo>
                  <a:pt x="23049" y="142965"/>
                </a:lnTo>
                <a:lnTo>
                  <a:pt x="19175" y="152394"/>
                </a:lnTo>
                <a:lnTo>
                  <a:pt x="15324" y="161219"/>
                </a:lnTo>
                <a:lnTo>
                  <a:pt x="7657" y="177799"/>
                </a:lnTo>
                <a:lnTo>
                  <a:pt x="6375" y="184506"/>
                </a:lnTo>
                <a:lnTo>
                  <a:pt x="6791" y="190248"/>
                </a:lnTo>
                <a:lnTo>
                  <a:pt x="8337" y="195345"/>
                </a:lnTo>
                <a:lnTo>
                  <a:pt x="10638" y="198743"/>
                </a:lnTo>
                <a:lnTo>
                  <a:pt x="13442" y="201009"/>
                </a:lnTo>
                <a:lnTo>
                  <a:pt x="16582" y="202520"/>
                </a:lnTo>
                <a:lnTo>
                  <a:pt x="23457" y="204198"/>
                </a:lnTo>
                <a:lnTo>
                  <a:pt x="27068" y="204645"/>
                </a:lnTo>
                <a:lnTo>
                  <a:pt x="35825" y="203674"/>
                </a:lnTo>
                <a:lnTo>
                  <a:pt x="48014" y="201756"/>
                </a:lnTo>
                <a:lnTo>
                  <a:pt x="62490" y="199207"/>
                </a:lnTo>
                <a:lnTo>
                  <a:pt x="79760" y="194968"/>
                </a:lnTo>
                <a:lnTo>
                  <a:pt x="98894" y="189602"/>
                </a:lnTo>
                <a:lnTo>
                  <a:pt x="225332" y="152642"/>
                </a:lnTo>
                <a:lnTo>
                  <a:pt x="230230" y="152495"/>
                </a:lnTo>
                <a:lnTo>
                  <a:pt x="233498" y="153667"/>
                </a:lnTo>
                <a:lnTo>
                  <a:pt x="240031" y="1598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0"/>
          <p:cNvSpPr/>
          <p:nvPr/>
        </p:nvSpPr>
        <p:spPr>
          <a:xfrm>
            <a:off x="4652009" y="3555114"/>
            <a:ext cx="272506" cy="580700"/>
          </a:xfrm>
          <a:custGeom>
            <a:avLst/>
            <a:gdLst/>
            <a:ahLst/>
            <a:cxnLst/>
            <a:rect l="0" t="0" r="0" b="0"/>
            <a:pathLst>
              <a:path w="272506" h="580700">
                <a:moveTo>
                  <a:pt x="22861" y="193925"/>
                </a:moveTo>
                <a:lnTo>
                  <a:pt x="15005" y="176945"/>
                </a:lnTo>
                <a:lnTo>
                  <a:pt x="12490" y="164059"/>
                </a:lnTo>
                <a:lnTo>
                  <a:pt x="11901" y="156098"/>
                </a:lnTo>
                <a:lnTo>
                  <a:pt x="13014" y="152197"/>
                </a:lnTo>
                <a:lnTo>
                  <a:pt x="17638" y="144476"/>
                </a:lnTo>
                <a:lnTo>
                  <a:pt x="23189" y="138099"/>
                </a:lnTo>
                <a:lnTo>
                  <a:pt x="30699" y="130038"/>
                </a:lnTo>
                <a:lnTo>
                  <a:pt x="64061" y="95792"/>
                </a:lnTo>
                <a:lnTo>
                  <a:pt x="87420" y="72280"/>
                </a:lnTo>
                <a:lnTo>
                  <a:pt x="96381" y="65839"/>
                </a:lnTo>
                <a:lnTo>
                  <a:pt x="106164" y="60274"/>
                </a:lnTo>
                <a:lnTo>
                  <a:pt x="116496" y="55295"/>
                </a:lnTo>
                <a:lnTo>
                  <a:pt x="125924" y="49435"/>
                </a:lnTo>
                <a:lnTo>
                  <a:pt x="134749" y="42989"/>
                </a:lnTo>
                <a:lnTo>
                  <a:pt x="143173" y="36151"/>
                </a:lnTo>
                <a:lnTo>
                  <a:pt x="155139" y="29052"/>
                </a:lnTo>
                <a:lnTo>
                  <a:pt x="169466" y="21780"/>
                </a:lnTo>
                <a:lnTo>
                  <a:pt x="185368" y="14392"/>
                </a:lnTo>
                <a:lnTo>
                  <a:pt x="198508" y="9466"/>
                </a:lnTo>
                <a:lnTo>
                  <a:pt x="209809" y="6182"/>
                </a:lnTo>
                <a:lnTo>
                  <a:pt x="219883" y="3994"/>
                </a:lnTo>
                <a:lnTo>
                  <a:pt x="227869" y="2534"/>
                </a:lnTo>
                <a:lnTo>
                  <a:pt x="234463" y="1561"/>
                </a:lnTo>
                <a:lnTo>
                  <a:pt x="240129" y="913"/>
                </a:lnTo>
                <a:lnTo>
                  <a:pt x="245176" y="480"/>
                </a:lnTo>
                <a:lnTo>
                  <a:pt x="249811" y="192"/>
                </a:lnTo>
                <a:lnTo>
                  <a:pt x="254171" y="0"/>
                </a:lnTo>
                <a:lnTo>
                  <a:pt x="257077" y="1142"/>
                </a:lnTo>
                <a:lnTo>
                  <a:pt x="259015" y="3173"/>
                </a:lnTo>
                <a:lnTo>
                  <a:pt x="260307" y="5797"/>
                </a:lnTo>
                <a:lnTo>
                  <a:pt x="268193" y="15558"/>
                </a:lnTo>
                <a:lnTo>
                  <a:pt x="270235" y="19134"/>
                </a:lnTo>
                <a:lnTo>
                  <a:pt x="272505" y="26493"/>
                </a:lnTo>
                <a:lnTo>
                  <a:pt x="271840" y="31504"/>
                </a:lnTo>
                <a:lnTo>
                  <a:pt x="267715" y="43845"/>
                </a:lnTo>
                <a:lnTo>
                  <a:pt x="261648" y="57796"/>
                </a:lnTo>
                <a:lnTo>
                  <a:pt x="254719" y="72464"/>
                </a:lnTo>
                <a:lnTo>
                  <a:pt x="247405" y="87449"/>
                </a:lnTo>
                <a:lnTo>
                  <a:pt x="242407" y="95001"/>
                </a:lnTo>
                <a:lnTo>
                  <a:pt x="236535" y="102576"/>
                </a:lnTo>
                <a:lnTo>
                  <a:pt x="230080" y="110166"/>
                </a:lnTo>
                <a:lnTo>
                  <a:pt x="223237" y="119036"/>
                </a:lnTo>
                <a:lnTo>
                  <a:pt x="216135" y="128759"/>
                </a:lnTo>
                <a:lnTo>
                  <a:pt x="208860" y="139051"/>
                </a:lnTo>
                <a:lnTo>
                  <a:pt x="196390" y="154802"/>
                </a:lnTo>
                <a:lnTo>
                  <a:pt x="162215" y="196011"/>
                </a:lnTo>
                <a:lnTo>
                  <a:pt x="148784" y="210556"/>
                </a:lnTo>
                <a:lnTo>
                  <a:pt x="138559" y="220252"/>
                </a:lnTo>
                <a:lnTo>
                  <a:pt x="130473" y="226717"/>
                </a:lnTo>
                <a:lnTo>
                  <a:pt x="126352" y="231026"/>
                </a:lnTo>
                <a:lnTo>
                  <a:pt x="124875" y="233899"/>
                </a:lnTo>
                <a:lnTo>
                  <a:pt x="125160" y="235815"/>
                </a:lnTo>
                <a:lnTo>
                  <a:pt x="126620" y="237092"/>
                </a:lnTo>
                <a:lnTo>
                  <a:pt x="128864" y="237943"/>
                </a:lnTo>
                <a:lnTo>
                  <a:pt x="134743" y="238889"/>
                </a:lnTo>
                <a:lnTo>
                  <a:pt x="141589" y="239309"/>
                </a:lnTo>
                <a:lnTo>
                  <a:pt x="164720" y="239546"/>
                </a:lnTo>
                <a:lnTo>
                  <a:pt x="172043" y="240849"/>
                </a:lnTo>
                <a:lnTo>
                  <a:pt x="178196" y="242988"/>
                </a:lnTo>
                <a:lnTo>
                  <a:pt x="203263" y="255546"/>
                </a:lnTo>
                <a:lnTo>
                  <a:pt x="209169" y="259136"/>
                </a:lnTo>
                <a:lnTo>
                  <a:pt x="214376" y="262799"/>
                </a:lnTo>
                <a:lnTo>
                  <a:pt x="219118" y="266511"/>
                </a:lnTo>
                <a:lnTo>
                  <a:pt x="223549" y="271526"/>
                </a:lnTo>
                <a:lnTo>
                  <a:pt x="231859" y="283871"/>
                </a:lnTo>
                <a:lnTo>
                  <a:pt x="236399" y="297825"/>
                </a:lnTo>
                <a:lnTo>
                  <a:pt x="238416" y="312493"/>
                </a:lnTo>
                <a:lnTo>
                  <a:pt x="239313" y="327479"/>
                </a:lnTo>
                <a:lnTo>
                  <a:pt x="238282" y="336301"/>
                </a:lnTo>
                <a:lnTo>
                  <a:pt x="236325" y="345992"/>
                </a:lnTo>
                <a:lnTo>
                  <a:pt x="233750" y="356263"/>
                </a:lnTo>
                <a:lnTo>
                  <a:pt x="230763" y="366921"/>
                </a:lnTo>
                <a:lnTo>
                  <a:pt x="224058" y="388922"/>
                </a:lnTo>
                <a:lnTo>
                  <a:pt x="220493" y="398853"/>
                </a:lnTo>
                <a:lnTo>
                  <a:pt x="209406" y="426236"/>
                </a:lnTo>
                <a:lnTo>
                  <a:pt x="201866" y="447035"/>
                </a:lnTo>
                <a:lnTo>
                  <a:pt x="196808" y="456645"/>
                </a:lnTo>
                <a:lnTo>
                  <a:pt x="190895" y="465592"/>
                </a:lnTo>
                <a:lnTo>
                  <a:pt x="184414" y="474096"/>
                </a:lnTo>
                <a:lnTo>
                  <a:pt x="178823" y="482306"/>
                </a:lnTo>
                <a:lnTo>
                  <a:pt x="173825" y="490319"/>
                </a:lnTo>
                <a:lnTo>
                  <a:pt x="169224" y="498201"/>
                </a:lnTo>
                <a:lnTo>
                  <a:pt x="163616" y="505996"/>
                </a:lnTo>
                <a:lnTo>
                  <a:pt x="157337" y="513732"/>
                </a:lnTo>
                <a:lnTo>
                  <a:pt x="150612" y="521430"/>
                </a:lnTo>
                <a:lnTo>
                  <a:pt x="143588" y="529102"/>
                </a:lnTo>
                <a:lnTo>
                  <a:pt x="122837" y="550765"/>
                </a:lnTo>
                <a:lnTo>
                  <a:pt x="112591" y="561224"/>
                </a:lnTo>
                <a:lnTo>
                  <a:pt x="106811" y="564521"/>
                </a:lnTo>
                <a:lnTo>
                  <a:pt x="100417" y="566719"/>
                </a:lnTo>
                <a:lnTo>
                  <a:pt x="93615" y="568185"/>
                </a:lnTo>
                <a:lnTo>
                  <a:pt x="86540" y="570432"/>
                </a:lnTo>
                <a:lnTo>
                  <a:pt x="79284" y="573199"/>
                </a:lnTo>
                <a:lnTo>
                  <a:pt x="71906" y="576315"/>
                </a:lnTo>
                <a:lnTo>
                  <a:pt x="65717" y="578392"/>
                </a:lnTo>
                <a:lnTo>
                  <a:pt x="60322" y="579777"/>
                </a:lnTo>
                <a:lnTo>
                  <a:pt x="55455" y="580699"/>
                </a:lnTo>
                <a:lnTo>
                  <a:pt x="50940" y="580045"/>
                </a:lnTo>
                <a:lnTo>
                  <a:pt x="46660" y="578338"/>
                </a:lnTo>
                <a:lnTo>
                  <a:pt x="42537" y="575931"/>
                </a:lnTo>
                <a:lnTo>
                  <a:pt x="37248" y="573056"/>
                </a:lnTo>
                <a:lnTo>
                  <a:pt x="15332" y="561697"/>
                </a:lnTo>
                <a:lnTo>
                  <a:pt x="9778" y="560579"/>
                </a:lnTo>
                <a:lnTo>
                  <a:pt x="0" y="5596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1"/>
          <p:cNvSpPr/>
          <p:nvPr/>
        </p:nvSpPr>
        <p:spPr>
          <a:xfrm>
            <a:off x="4972050" y="3406365"/>
            <a:ext cx="320041" cy="251236"/>
          </a:xfrm>
          <a:custGeom>
            <a:avLst/>
            <a:gdLst/>
            <a:ahLst/>
            <a:cxnLst/>
            <a:rect l="0" t="0" r="0" b="0"/>
            <a:pathLst>
              <a:path w="320041" h="251236">
                <a:moveTo>
                  <a:pt x="0" y="45494"/>
                </a:moveTo>
                <a:lnTo>
                  <a:pt x="19682" y="35653"/>
                </a:lnTo>
                <a:lnTo>
                  <a:pt x="64048" y="17398"/>
                </a:lnTo>
                <a:lnTo>
                  <a:pt x="83922" y="8454"/>
                </a:lnTo>
                <a:lnTo>
                  <a:pt x="92778" y="5561"/>
                </a:lnTo>
                <a:lnTo>
                  <a:pt x="101222" y="3632"/>
                </a:lnTo>
                <a:lnTo>
                  <a:pt x="109391" y="2346"/>
                </a:lnTo>
                <a:lnTo>
                  <a:pt x="117377" y="1489"/>
                </a:lnTo>
                <a:lnTo>
                  <a:pt x="125241" y="918"/>
                </a:lnTo>
                <a:lnTo>
                  <a:pt x="133024" y="536"/>
                </a:lnTo>
                <a:lnTo>
                  <a:pt x="148445" y="113"/>
                </a:lnTo>
                <a:lnTo>
                  <a:pt x="156113" y="0"/>
                </a:lnTo>
                <a:lnTo>
                  <a:pt x="165036" y="1195"/>
                </a:lnTo>
                <a:lnTo>
                  <a:pt x="174793" y="3262"/>
                </a:lnTo>
                <a:lnTo>
                  <a:pt x="185109" y="5909"/>
                </a:lnTo>
                <a:lnTo>
                  <a:pt x="193256" y="8944"/>
                </a:lnTo>
                <a:lnTo>
                  <a:pt x="199957" y="12237"/>
                </a:lnTo>
                <a:lnTo>
                  <a:pt x="205694" y="15703"/>
                </a:lnTo>
                <a:lnTo>
                  <a:pt x="215456" y="19554"/>
                </a:lnTo>
                <a:lnTo>
                  <a:pt x="219837" y="20581"/>
                </a:lnTo>
                <a:lnTo>
                  <a:pt x="222758" y="23805"/>
                </a:lnTo>
                <a:lnTo>
                  <a:pt x="224705" y="28495"/>
                </a:lnTo>
                <a:lnTo>
                  <a:pt x="226003" y="34162"/>
                </a:lnTo>
                <a:lnTo>
                  <a:pt x="226869" y="41749"/>
                </a:lnTo>
                <a:lnTo>
                  <a:pt x="227446" y="50617"/>
                </a:lnTo>
                <a:lnTo>
                  <a:pt x="227830" y="60340"/>
                </a:lnTo>
                <a:lnTo>
                  <a:pt x="226817" y="68091"/>
                </a:lnTo>
                <a:lnTo>
                  <a:pt x="224871" y="74529"/>
                </a:lnTo>
                <a:lnTo>
                  <a:pt x="222304" y="80091"/>
                </a:lnTo>
                <a:lnTo>
                  <a:pt x="182029" y="161421"/>
                </a:lnTo>
                <a:lnTo>
                  <a:pt x="177232" y="169769"/>
                </a:lnTo>
                <a:lnTo>
                  <a:pt x="172765" y="176604"/>
                </a:lnTo>
                <a:lnTo>
                  <a:pt x="168516" y="182431"/>
                </a:lnTo>
                <a:lnTo>
                  <a:pt x="160604" y="191396"/>
                </a:lnTo>
                <a:lnTo>
                  <a:pt x="138266" y="214903"/>
                </a:lnTo>
                <a:lnTo>
                  <a:pt x="127737" y="224473"/>
                </a:lnTo>
                <a:lnTo>
                  <a:pt x="118178" y="232124"/>
                </a:lnTo>
                <a:lnTo>
                  <a:pt x="96721" y="247460"/>
                </a:lnTo>
                <a:lnTo>
                  <a:pt x="90400" y="249557"/>
                </a:lnTo>
                <a:lnTo>
                  <a:pt x="83358" y="250489"/>
                </a:lnTo>
                <a:lnTo>
                  <a:pt x="74793" y="251014"/>
                </a:lnTo>
                <a:lnTo>
                  <a:pt x="76844" y="251136"/>
                </a:lnTo>
                <a:lnTo>
                  <a:pt x="79169" y="249899"/>
                </a:lnTo>
                <a:lnTo>
                  <a:pt x="85140" y="245138"/>
                </a:lnTo>
                <a:lnTo>
                  <a:pt x="92319" y="243360"/>
                </a:lnTo>
                <a:lnTo>
                  <a:pt x="102186" y="242175"/>
                </a:lnTo>
                <a:lnTo>
                  <a:pt x="113844" y="241385"/>
                </a:lnTo>
                <a:lnTo>
                  <a:pt x="126696" y="239588"/>
                </a:lnTo>
                <a:lnTo>
                  <a:pt x="140344" y="237120"/>
                </a:lnTo>
                <a:lnTo>
                  <a:pt x="154523" y="234205"/>
                </a:lnTo>
                <a:lnTo>
                  <a:pt x="166515" y="232262"/>
                </a:lnTo>
                <a:lnTo>
                  <a:pt x="177050" y="230966"/>
                </a:lnTo>
                <a:lnTo>
                  <a:pt x="186613" y="230102"/>
                </a:lnTo>
                <a:lnTo>
                  <a:pt x="195529" y="229526"/>
                </a:lnTo>
                <a:lnTo>
                  <a:pt x="212208" y="228887"/>
                </a:lnTo>
                <a:lnTo>
                  <a:pt x="220212" y="229986"/>
                </a:lnTo>
                <a:lnTo>
                  <a:pt x="228088" y="231989"/>
                </a:lnTo>
                <a:lnTo>
                  <a:pt x="320040" y="251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2"/>
          <p:cNvSpPr/>
          <p:nvPr/>
        </p:nvSpPr>
        <p:spPr>
          <a:xfrm>
            <a:off x="5303520" y="3795049"/>
            <a:ext cx="342901" cy="34002"/>
          </a:xfrm>
          <a:custGeom>
            <a:avLst/>
            <a:gdLst/>
            <a:ahLst/>
            <a:cxnLst/>
            <a:rect l="0" t="0" r="0" b="0"/>
            <a:pathLst>
              <a:path w="342901" h="34002">
                <a:moveTo>
                  <a:pt x="0" y="34001"/>
                </a:moveTo>
                <a:lnTo>
                  <a:pt x="24271" y="34001"/>
                </a:lnTo>
                <a:lnTo>
                  <a:pt x="37770" y="32730"/>
                </a:lnTo>
                <a:lnTo>
                  <a:pt x="53120" y="30614"/>
                </a:lnTo>
                <a:lnTo>
                  <a:pt x="69703" y="27933"/>
                </a:lnTo>
                <a:lnTo>
                  <a:pt x="83298" y="24875"/>
                </a:lnTo>
                <a:lnTo>
                  <a:pt x="94902" y="21567"/>
                </a:lnTo>
                <a:lnTo>
                  <a:pt x="105178" y="18092"/>
                </a:lnTo>
                <a:lnTo>
                  <a:pt x="122189" y="14504"/>
                </a:lnTo>
                <a:lnTo>
                  <a:pt x="143689" y="10843"/>
                </a:lnTo>
                <a:lnTo>
                  <a:pt x="168182" y="7132"/>
                </a:lnTo>
                <a:lnTo>
                  <a:pt x="189591" y="4658"/>
                </a:lnTo>
                <a:lnTo>
                  <a:pt x="208944" y="3009"/>
                </a:lnTo>
                <a:lnTo>
                  <a:pt x="226926" y="1910"/>
                </a:lnTo>
                <a:lnTo>
                  <a:pt x="260452" y="688"/>
                </a:lnTo>
                <a:lnTo>
                  <a:pt x="301114" y="0"/>
                </a:lnTo>
                <a:lnTo>
                  <a:pt x="342900" y="111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3"/>
          <p:cNvSpPr/>
          <p:nvPr/>
        </p:nvSpPr>
        <p:spPr>
          <a:xfrm>
            <a:off x="5430838" y="3669029"/>
            <a:ext cx="42400" cy="434342"/>
          </a:xfrm>
          <a:custGeom>
            <a:avLst/>
            <a:gdLst/>
            <a:ahLst/>
            <a:cxnLst/>
            <a:rect l="0" t="0" r="0" b="0"/>
            <a:pathLst>
              <a:path w="42400" h="434342">
                <a:moveTo>
                  <a:pt x="9841" y="0"/>
                </a:moveTo>
                <a:lnTo>
                  <a:pt x="3774" y="12136"/>
                </a:lnTo>
                <a:lnTo>
                  <a:pt x="1986" y="16981"/>
                </a:lnTo>
                <a:lnTo>
                  <a:pt x="795" y="21481"/>
                </a:lnTo>
                <a:lnTo>
                  <a:pt x="0" y="25751"/>
                </a:lnTo>
                <a:lnTo>
                  <a:pt x="740" y="31137"/>
                </a:lnTo>
                <a:lnTo>
                  <a:pt x="2505" y="37268"/>
                </a:lnTo>
                <a:lnTo>
                  <a:pt x="4950" y="43896"/>
                </a:lnTo>
                <a:lnTo>
                  <a:pt x="6580" y="55934"/>
                </a:lnTo>
                <a:lnTo>
                  <a:pt x="7668" y="71579"/>
                </a:lnTo>
                <a:lnTo>
                  <a:pt x="8392" y="89630"/>
                </a:lnTo>
                <a:lnTo>
                  <a:pt x="10145" y="110553"/>
                </a:lnTo>
                <a:lnTo>
                  <a:pt x="15480" y="157508"/>
                </a:lnTo>
                <a:lnTo>
                  <a:pt x="17410" y="179936"/>
                </a:lnTo>
                <a:lnTo>
                  <a:pt x="18697" y="201237"/>
                </a:lnTo>
                <a:lnTo>
                  <a:pt x="20509" y="251396"/>
                </a:lnTo>
                <a:lnTo>
                  <a:pt x="20763" y="262848"/>
                </a:lnTo>
                <a:lnTo>
                  <a:pt x="22202" y="273022"/>
                </a:lnTo>
                <a:lnTo>
                  <a:pt x="24432" y="282345"/>
                </a:lnTo>
                <a:lnTo>
                  <a:pt x="27189" y="291100"/>
                </a:lnTo>
                <a:lnTo>
                  <a:pt x="29026" y="304557"/>
                </a:lnTo>
                <a:lnTo>
                  <a:pt x="30251" y="321148"/>
                </a:lnTo>
                <a:lnTo>
                  <a:pt x="31068" y="339829"/>
                </a:lnTo>
                <a:lnTo>
                  <a:pt x="32883" y="353552"/>
                </a:lnTo>
                <a:lnTo>
                  <a:pt x="35362" y="363972"/>
                </a:lnTo>
                <a:lnTo>
                  <a:pt x="38285" y="372188"/>
                </a:lnTo>
                <a:lnTo>
                  <a:pt x="40234" y="378935"/>
                </a:lnTo>
                <a:lnTo>
                  <a:pt x="41533" y="384704"/>
                </a:lnTo>
                <a:lnTo>
                  <a:pt x="42399" y="389819"/>
                </a:lnTo>
                <a:lnTo>
                  <a:pt x="41707" y="397040"/>
                </a:lnTo>
                <a:lnTo>
                  <a:pt x="39975" y="405663"/>
                </a:lnTo>
                <a:lnTo>
                  <a:pt x="32702" y="4343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4"/>
          <p:cNvSpPr/>
          <p:nvPr/>
        </p:nvSpPr>
        <p:spPr>
          <a:xfrm>
            <a:off x="5966640" y="3520439"/>
            <a:ext cx="214733" cy="533348"/>
          </a:xfrm>
          <a:custGeom>
            <a:avLst/>
            <a:gdLst/>
            <a:ahLst/>
            <a:cxnLst/>
            <a:rect l="0" t="0" r="0" b="0"/>
            <a:pathLst>
              <a:path w="214733" h="533348">
                <a:moveTo>
                  <a:pt x="11250" y="0"/>
                </a:moveTo>
                <a:lnTo>
                  <a:pt x="11250" y="37886"/>
                </a:lnTo>
                <a:lnTo>
                  <a:pt x="12520" y="49388"/>
                </a:lnTo>
                <a:lnTo>
                  <a:pt x="14637" y="62135"/>
                </a:lnTo>
                <a:lnTo>
                  <a:pt x="17318" y="75714"/>
                </a:lnTo>
                <a:lnTo>
                  <a:pt x="19105" y="91116"/>
                </a:lnTo>
                <a:lnTo>
                  <a:pt x="20296" y="107734"/>
                </a:lnTo>
                <a:lnTo>
                  <a:pt x="21091" y="125163"/>
                </a:lnTo>
                <a:lnTo>
                  <a:pt x="22618" y="369220"/>
                </a:lnTo>
                <a:lnTo>
                  <a:pt x="22638" y="383307"/>
                </a:lnTo>
                <a:lnTo>
                  <a:pt x="21382" y="402858"/>
                </a:lnTo>
                <a:lnTo>
                  <a:pt x="16600" y="451675"/>
                </a:lnTo>
                <a:lnTo>
                  <a:pt x="13546" y="471297"/>
                </a:lnTo>
                <a:lnTo>
                  <a:pt x="10241" y="486918"/>
                </a:lnTo>
                <a:lnTo>
                  <a:pt x="6767" y="499872"/>
                </a:lnTo>
                <a:lnTo>
                  <a:pt x="4451" y="509778"/>
                </a:lnTo>
                <a:lnTo>
                  <a:pt x="1878" y="524172"/>
                </a:lnTo>
                <a:lnTo>
                  <a:pt x="429" y="533347"/>
                </a:lnTo>
                <a:lnTo>
                  <a:pt x="91" y="518560"/>
                </a:lnTo>
                <a:lnTo>
                  <a:pt x="0" y="505727"/>
                </a:lnTo>
                <a:lnTo>
                  <a:pt x="1210" y="494631"/>
                </a:lnTo>
                <a:lnTo>
                  <a:pt x="3287" y="484694"/>
                </a:lnTo>
                <a:lnTo>
                  <a:pt x="5941" y="475530"/>
                </a:lnTo>
                <a:lnTo>
                  <a:pt x="8981" y="463070"/>
                </a:lnTo>
                <a:lnTo>
                  <a:pt x="15744" y="432292"/>
                </a:lnTo>
                <a:lnTo>
                  <a:pt x="20596" y="415195"/>
                </a:lnTo>
                <a:lnTo>
                  <a:pt x="26371" y="397447"/>
                </a:lnTo>
                <a:lnTo>
                  <a:pt x="32760" y="379265"/>
                </a:lnTo>
                <a:lnTo>
                  <a:pt x="38290" y="365873"/>
                </a:lnTo>
                <a:lnTo>
                  <a:pt x="43247" y="355676"/>
                </a:lnTo>
                <a:lnTo>
                  <a:pt x="47821" y="347607"/>
                </a:lnTo>
                <a:lnTo>
                  <a:pt x="59677" y="325096"/>
                </a:lnTo>
                <a:lnTo>
                  <a:pt x="66394" y="311981"/>
                </a:lnTo>
                <a:lnTo>
                  <a:pt x="72143" y="301967"/>
                </a:lnTo>
                <a:lnTo>
                  <a:pt x="77245" y="294021"/>
                </a:lnTo>
                <a:lnTo>
                  <a:pt x="81916" y="287454"/>
                </a:lnTo>
                <a:lnTo>
                  <a:pt x="86301" y="281806"/>
                </a:lnTo>
                <a:lnTo>
                  <a:pt x="90493" y="276771"/>
                </a:lnTo>
                <a:lnTo>
                  <a:pt x="94559" y="272144"/>
                </a:lnTo>
                <a:lnTo>
                  <a:pt x="98539" y="269059"/>
                </a:lnTo>
                <a:lnTo>
                  <a:pt x="102463" y="267003"/>
                </a:lnTo>
                <a:lnTo>
                  <a:pt x="106349" y="265633"/>
                </a:lnTo>
                <a:lnTo>
                  <a:pt x="110208" y="264719"/>
                </a:lnTo>
                <a:lnTo>
                  <a:pt x="114052" y="264109"/>
                </a:lnTo>
                <a:lnTo>
                  <a:pt x="117885" y="263703"/>
                </a:lnTo>
                <a:lnTo>
                  <a:pt x="121710" y="262162"/>
                </a:lnTo>
                <a:lnTo>
                  <a:pt x="125530" y="259865"/>
                </a:lnTo>
                <a:lnTo>
                  <a:pt x="129346" y="257063"/>
                </a:lnTo>
                <a:lnTo>
                  <a:pt x="133160" y="255196"/>
                </a:lnTo>
                <a:lnTo>
                  <a:pt x="136974" y="253951"/>
                </a:lnTo>
                <a:lnTo>
                  <a:pt x="140786" y="253120"/>
                </a:lnTo>
                <a:lnTo>
                  <a:pt x="144597" y="253837"/>
                </a:lnTo>
                <a:lnTo>
                  <a:pt x="148408" y="255585"/>
                </a:lnTo>
                <a:lnTo>
                  <a:pt x="152219" y="258020"/>
                </a:lnTo>
                <a:lnTo>
                  <a:pt x="156029" y="259644"/>
                </a:lnTo>
                <a:lnTo>
                  <a:pt x="159839" y="260726"/>
                </a:lnTo>
                <a:lnTo>
                  <a:pt x="163649" y="261447"/>
                </a:lnTo>
                <a:lnTo>
                  <a:pt x="167459" y="264469"/>
                </a:lnTo>
                <a:lnTo>
                  <a:pt x="171269" y="269023"/>
                </a:lnTo>
                <a:lnTo>
                  <a:pt x="175079" y="274598"/>
                </a:lnTo>
                <a:lnTo>
                  <a:pt x="178890" y="279586"/>
                </a:lnTo>
                <a:lnTo>
                  <a:pt x="182699" y="284181"/>
                </a:lnTo>
                <a:lnTo>
                  <a:pt x="186509" y="288514"/>
                </a:lnTo>
                <a:lnTo>
                  <a:pt x="190320" y="293943"/>
                </a:lnTo>
                <a:lnTo>
                  <a:pt x="194130" y="300102"/>
                </a:lnTo>
                <a:lnTo>
                  <a:pt x="197939" y="306748"/>
                </a:lnTo>
                <a:lnTo>
                  <a:pt x="201750" y="312449"/>
                </a:lnTo>
                <a:lnTo>
                  <a:pt x="205560" y="317520"/>
                </a:lnTo>
                <a:lnTo>
                  <a:pt x="209369" y="322170"/>
                </a:lnTo>
                <a:lnTo>
                  <a:pt x="211909" y="329080"/>
                </a:lnTo>
                <a:lnTo>
                  <a:pt x="213603" y="337497"/>
                </a:lnTo>
                <a:lnTo>
                  <a:pt x="214732" y="346918"/>
                </a:lnTo>
                <a:lnTo>
                  <a:pt x="212945" y="358279"/>
                </a:lnTo>
                <a:lnTo>
                  <a:pt x="209213" y="370933"/>
                </a:lnTo>
                <a:lnTo>
                  <a:pt x="204185" y="384449"/>
                </a:lnTo>
                <a:lnTo>
                  <a:pt x="199563" y="394729"/>
                </a:lnTo>
                <a:lnTo>
                  <a:pt x="195212" y="402853"/>
                </a:lnTo>
                <a:lnTo>
                  <a:pt x="191041" y="409539"/>
                </a:lnTo>
                <a:lnTo>
                  <a:pt x="186990" y="416536"/>
                </a:lnTo>
                <a:lnTo>
                  <a:pt x="179103" y="431084"/>
                </a:lnTo>
                <a:lnTo>
                  <a:pt x="175222" y="437250"/>
                </a:lnTo>
                <a:lnTo>
                  <a:pt x="171364" y="442630"/>
                </a:lnTo>
                <a:lnTo>
                  <a:pt x="167522" y="447487"/>
                </a:lnTo>
                <a:lnTo>
                  <a:pt x="163692" y="451995"/>
                </a:lnTo>
                <a:lnTo>
                  <a:pt x="159867" y="456270"/>
                </a:lnTo>
                <a:lnTo>
                  <a:pt x="152232" y="464407"/>
                </a:lnTo>
                <a:lnTo>
                  <a:pt x="144605" y="472257"/>
                </a:lnTo>
                <a:lnTo>
                  <a:pt x="139523" y="474858"/>
                </a:lnTo>
                <a:lnTo>
                  <a:pt x="133595" y="476592"/>
                </a:lnTo>
                <a:lnTo>
                  <a:pt x="127104" y="477748"/>
                </a:lnTo>
                <a:lnTo>
                  <a:pt x="121505" y="478519"/>
                </a:lnTo>
                <a:lnTo>
                  <a:pt x="116503" y="479033"/>
                </a:lnTo>
                <a:lnTo>
                  <a:pt x="111899" y="479375"/>
                </a:lnTo>
                <a:lnTo>
                  <a:pt x="106289" y="480874"/>
                </a:lnTo>
                <a:lnTo>
                  <a:pt x="100009" y="483142"/>
                </a:lnTo>
                <a:lnTo>
                  <a:pt x="93283" y="485925"/>
                </a:lnTo>
                <a:lnTo>
                  <a:pt x="86258" y="487781"/>
                </a:lnTo>
                <a:lnTo>
                  <a:pt x="79035" y="489017"/>
                </a:lnTo>
                <a:lnTo>
                  <a:pt x="71680" y="489842"/>
                </a:lnTo>
                <a:lnTo>
                  <a:pt x="64237" y="489121"/>
                </a:lnTo>
                <a:lnTo>
                  <a:pt x="56734" y="487371"/>
                </a:lnTo>
                <a:lnTo>
                  <a:pt x="34110" y="4800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5"/>
          <p:cNvSpPr/>
          <p:nvPr/>
        </p:nvSpPr>
        <p:spPr>
          <a:xfrm>
            <a:off x="6183629" y="3497623"/>
            <a:ext cx="342902" cy="123278"/>
          </a:xfrm>
          <a:custGeom>
            <a:avLst/>
            <a:gdLst/>
            <a:ahLst/>
            <a:cxnLst/>
            <a:rect l="0" t="0" r="0" b="0"/>
            <a:pathLst>
              <a:path w="342902" h="123278">
                <a:moveTo>
                  <a:pt x="0" y="34247"/>
                </a:moveTo>
                <a:lnTo>
                  <a:pt x="12137" y="22111"/>
                </a:lnTo>
                <a:lnTo>
                  <a:pt x="16981" y="18536"/>
                </a:lnTo>
                <a:lnTo>
                  <a:pt x="21481" y="16153"/>
                </a:lnTo>
                <a:lnTo>
                  <a:pt x="29868" y="13505"/>
                </a:lnTo>
                <a:lnTo>
                  <a:pt x="37828" y="12328"/>
                </a:lnTo>
                <a:lnTo>
                  <a:pt x="45539" y="10744"/>
                </a:lnTo>
                <a:lnTo>
                  <a:pt x="67653" y="5598"/>
                </a:lnTo>
                <a:lnTo>
                  <a:pt x="79392" y="3717"/>
                </a:lnTo>
                <a:lnTo>
                  <a:pt x="91028" y="2464"/>
                </a:lnTo>
                <a:lnTo>
                  <a:pt x="102596" y="1628"/>
                </a:lnTo>
                <a:lnTo>
                  <a:pt x="114117" y="1071"/>
                </a:lnTo>
                <a:lnTo>
                  <a:pt x="145996" y="287"/>
                </a:lnTo>
                <a:lnTo>
                  <a:pt x="173915" y="0"/>
                </a:lnTo>
                <a:lnTo>
                  <a:pt x="178174" y="1256"/>
                </a:lnTo>
                <a:lnTo>
                  <a:pt x="182283" y="3362"/>
                </a:lnTo>
                <a:lnTo>
                  <a:pt x="186292" y="6037"/>
                </a:lnTo>
                <a:lnTo>
                  <a:pt x="188964" y="9090"/>
                </a:lnTo>
                <a:lnTo>
                  <a:pt x="190747" y="12396"/>
                </a:lnTo>
                <a:lnTo>
                  <a:pt x="191934" y="15869"/>
                </a:lnTo>
                <a:lnTo>
                  <a:pt x="191457" y="19455"/>
                </a:lnTo>
                <a:lnTo>
                  <a:pt x="189868" y="23115"/>
                </a:lnTo>
                <a:lnTo>
                  <a:pt x="187539" y="26826"/>
                </a:lnTo>
                <a:lnTo>
                  <a:pt x="185986" y="30570"/>
                </a:lnTo>
                <a:lnTo>
                  <a:pt x="184951" y="34335"/>
                </a:lnTo>
                <a:lnTo>
                  <a:pt x="184261" y="38115"/>
                </a:lnTo>
                <a:lnTo>
                  <a:pt x="181261" y="43176"/>
                </a:lnTo>
                <a:lnTo>
                  <a:pt x="176721" y="49089"/>
                </a:lnTo>
                <a:lnTo>
                  <a:pt x="171154" y="55572"/>
                </a:lnTo>
                <a:lnTo>
                  <a:pt x="166173" y="61163"/>
                </a:lnTo>
                <a:lnTo>
                  <a:pt x="157252" y="70763"/>
                </a:lnTo>
                <a:lnTo>
                  <a:pt x="150554" y="76371"/>
                </a:lnTo>
                <a:lnTo>
                  <a:pt x="142280" y="82649"/>
                </a:lnTo>
                <a:lnTo>
                  <a:pt x="132953" y="89375"/>
                </a:lnTo>
                <a:lnTo>
                  <a:pt x="125465" y="95129"/>
                </a:lnTo>
                <a:lnTo>
                  <a:pt x="119204" y="100235"/>
                </a:lnTo>
                <a:lnTo>
                  <a:pt x="113759" y="104909"/>
                </a:lnTo>
                <a:lnTo>
                  <a:pt x="110130" y="109294"/>
                </a:lnTo>
                <a:lnTo>
                  <a:pt x="107710" y="113489"/>
                </a:lnTo>
                <a:lnTo>
                  <a:pt x="103826" y="123277"/>
                </a:lnTo>
                <a:lnTo>
                  <a:pt x="104778" y="122810"/>
                </a:lnTo>
                <a:lnTo>
                  <a:pt x="106682" y="121229"/>
                </a:lnTo>
                <a:lnTo>
                  <a:pt x="109221" y="118905"/>
                </a:lnTo>
                <a:lnTo>
                  <a:pt x="113454" y="116085"/>
                </a:lnTo>
                <a:lnTo>
                  <a:pt x="118816" y="112936"/>
                </a:lnTo>
                <a:lnTo>
                  <a:pt x="124931" y="109566"/>
                </a:lnTo>
                <a:lnTo>
                  <a:pt x="138499" y="102435"/>
                </a:lnTo>
                <a:lnTo>
                  <a:pt x="167905" y="87509"/>
                </a:lnTo>
                <a:lnTo>
                  <a:pt x="176706" y="83725"/>
                </a:lnTo>
                <a:lnTo>
                  <a:pt x="186385" y="79932"/>
                </a:lnTo>
                <a:lnTo>
                  <a:pt x="196647" y="76134"/>
                </a:lnTo>
                <a:lnTo>
                  <a:pt x="241916" y="61753"/>
                </a:lnTo>
                <a:lnTo>
                  <a:pt x="342901" y="342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6"/>
          <p:cNvSpPr/>
          <p:nvPr/>
        </p:nvSpPr>
        <p:spPr>
          <a:xfrm>
            <a:off x="6526530" y="3771900"/>
            <a:ext cx="228601" cy="68580"/>
          </a:xfrm>
          <a:custGeom>
            <a:avLst/>
            <a:gdLst/>
            <a:ahLst/>
            <a:cxnLst/>
            <a:rect l="0" t="0" r="0" b="0"/>
            <a:pathLst>
              <a:path w="228601" h="68580">
                <a:moveTo>
                  <a:pt x="0" y="68579"/>
                </a:moveTo>
                <a:lnTo>
                  <a:pt x="6068" y="62512"/>
                </a:lnTo>
                <a:lnTo>
                  <a:pt x="10395" y="59454"/>
                </a:lnTo>
                <a:lnTo>
                  <a:pt x="15820" y="56146"/>
                </a:lnTo>
                <a:lnTo>
                  <a:pt x="21976" y="52671"/>
                </a:lnTo>
                <a:lnTo>
                  <a:pt x="35591" y="45422"/>
                </a:lnTo>
                <a:lnTo>
                  <a:pt x="42777" y="41711"/>
                </a:lnTo>
                <a:lnTo>
                  <a:pt x="51378" y="37967"/>
                </a:lnTo>
                <a:lnTo>
                  <a:pt x="60922" y="34202"/>
                </a:lnTo>
                <a:lnTo>
                  <a:pt x="71095" y="30421"/>
                </a:lnTo>
                <a:lnTo>
                  <a:pt x="81686" y="27900"/>
                </a:lnTo>
                <a:lnTo>
                  <a:pt x="92557" y="26220"/>
                </a:lnTo>
                <a:lnTo>
                  <a:pt x="103614" y="25100"/>
                </a:lnTo>
                <a:lnTo>
                  <a:pt x="116066" y="23083"/>
                </a:lnTo>
                <a:lnTo>
                  <a:pt x="129447" y="20469"/>
                </a:lnTo>
                <a:lnTo>
                  <a:pt x="143448" y="17455"/>
                </a:lnTo>
                <a:lnTo>
                  <a:pt x="155321" y="15447"/>
                </a:lnTo>
                <a:lnTo>
                  <a:pt x="165778" y="1410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7"/>
          <p:cNvSpPr/>
          <p:nvPr/>
        </p:nvSpPr>
        <p:spPr>
          <a:xfrm>
            <a:off x="6526530" y="3920489"/>
            <a:ext cx="160021" cy="34291"/>
          </a:xfrm>
          <a:custGeom>
            <a:avLst/>
            <a:gdLst/>
            <a:ahLst/>
            <a:cxnLst/>
            <a:rect l="0" t="0" r="0" b="0"/>
            <a:pathLst>
              <a:path w="160021" h="34291">
                <a:moveTo>
                  <a:pt x="0" y="34290"/>
                </a:moveTo>
                <a:lnTo>
                  <a:pt x="31818" y="18382"/>
                </a:lnTo>
                <a:lnTo>
                  <a:pt x="38991" y="16064"/>
                </a:lnTo>
                <a:lnTo>
                  <a:pt x="46315" y="14520"/>
                </a:lnTo>
                <a:lnTo>
                  <a:pt x="53736" y="13490"/>
                </a:lnTo>
                <a:lnTo>
                  <a:pt x="78916" y="8959"/>
                </a:lnTo>
                <a:lnTo>
                  <a:pt x="94520" y="5973"/>
                </a:lnTo>
                <a:lnTo>
                  <a:pt x="107463" y="3982"/>
                </a:lnTo>
                <a:lnTo>
                  <a:pt x="118632" y="2655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8"/>
          <p:cNvSpPr/>
          <p:nvPr/>
        </p:nvSpPr>
        <p:spPr>
          <a:xfrm>
            <a:off x="6950105" y="3612350"/>
            <a:ext cx="284391" cy="477621"/>
          </a:xfrm>
          <a:custGeom>
            <a:avLst/>
            <a:gdLst/>
            <a:ahLst/>
            <a:cxnLst/>
            <a:rect l="0" t="0" r="0" b="0"/>
            <a:pathLst>
              <a:path w="284391" h="477621">
                <a:moveTo>
                  <a:pt x="79345" y="10959"/>
                </a:moveTo>
                <a:lnTo>
                  <a:pt x="97548" y="10959"/>
                </a:lnTo>
                <a:lnTo>
                  <a:pt x="107990" y="9689"/>
                </a:lnTo>
                <a:lnTo>
                  <a:pt x="120032" y="7573"/>
                </a:lnTo>
                <a:lnTo>
                  <a:pt x="133140" y="4892"/>
                </a:lnTo>
                <a:lnTo>
                  <a:pt x="144417" y="3104"/>
                </a:lnTo>
                <a:lnTo>
                  <a:pt x="154476" y="1913"/>
                </a:lnTo>
                <a:lnTo>
                  <a:pt x="163722" y="1118"/>
                </a:lnTo>
                <a:lnTo>
                  <a:pt x="174967" y="589"/>
                </a:lnTo>
                <a:lnTo>
                  <a:pt x="201007" y="0"/>
                </a:lnTo>
                <a:lnTo>
                  <a:pt x="212522" y="1113"/>
                </a:lnTo>
                <a:lnTo>
                  <a:pt x="222740" y="3125"/>
                </a:lnTo>
                <a:lnTo>
                  <a:pt x="232092" y="5736"/>
                </a:lnTo>
                <a:lnTo>
                  <a:pt x="239596" y="7477"/>
                </a:lnTo>
                <a:lnTo>
                  <a:pt x="245868" y="8638"/>
                </a:lnTo>
                <a:lnTo>
                  <a:pt x="251321" y="9412"/>
                </a:lnTo>
                <a:lnTo>
                  <a:pt x="256225" y="11198"/>
                </a:lnTo>
                <a:lnTo>
                  <a:pt x="265062" y="16569"/>
                </a:lnTo>
                <a:lnTo>
                  <a:pt x="273222" y="19803"/>
                </a:lnTo>
                <a:lnTo>
                  <a:pt x="282741" y="21878"/>
                </a:lnTo>
                <a:lnTo>
                  <a:pt x="283523" y="23319"/>
                </a:lnTo>
                <a:lnTo>
                  <a:pt x="284390" y="28306"/>
                </a:lnTo>
                <a:lnTo>
                  <a:pt x="283351" y="30143"/>
                </a:lnTo>
                <a:lnTo>
                  <a:pt x="281389" y="31369"/>
                </a:lnTo>
                <a:lnTo>
                  <a:pt x="275822" y="32730"/>
                </a:lnTo>
                <a:lnTo>
                  <a:pt x="269114" y="33335"/>
                </a:lnTo>
                <a:lnTo>
                  <a:pt x="209656" y="33676"/>
                </a:lnTo>
                <a:lnTo>
                  <a:pt x="187808" y="32454"/>
                </a:lnTo>
                <a:lnTo>
                  <a:pt x="168164" y="30369"/>
                </a:lnTo>
                <a:lnTo>
                  <a:pt x="149987" y="27709"/>
                </a:lnTo>
                <a:lnTo>
                  <a:pt x="134060" y="25936"/>
                </a:lnTo>
                <a:lnTo>
                  <a:pt x="119631" y="24754"/>
                </a:lnTo>
                <a:lnTo>
                  <a:pt x="95980" y="23440"/>
                </a:lnTo>
                <a:lnTo>
                  <a:pt x="81234" y="22856"/>
                </a:lnTo>
                <a:lnTo>
                  <a:pt x="65793" y="22528"/>
                </a:lnTo>
                <a:lnTo>
                  <a:pt x="62690" y="23752"/>
                </a:lnTo>
                <a:lnTo>
                  <a:pt x="60622" y="25838"/>
                </a:lnTo>
                <a:lnTo>
                  <a:pt x="57053" y="31542"/>
                </a:lnTo>
                <a:lnTo>
                  <a:pt x="51234" y="38310"/>
                </a:lnTo>
                <a:lnTo>
                  <a:pt x="49174" y="41894"/>
                </a:lnTo>
                <a:lnTo>
                  <a:pt x="45005" y="55544"/>
                </a:lnTo>
                <a:lnTo>
                  <a:pt x="39529" y="72685"/>
                </a:lnTo>
                <a:lnTo>
                  <a:pt x="32862" y="86230"/>
                </a:lnTo>
                <a:lnTo>
                  <a:pt x="25666" y="97753"/>
                </a:lnTo>
                <a:lnTo>
                  <a:pt x="18234" y="111341"/>
                </a:lnTo>
                <a:lnTo>
                  <a:pt x="14475" y="122330"/>
                </a:lnTo>
                <a:lnTo>
                  <a:pt x="10698" y="136007"/>
                </a:lnTo>
                <a:lnTo>
                  <a:pt x="6910" y="151474"/>
                </a:lnTo>
                <a:lnTo>
                  <a:pt x="4385" y="163056"/>
                </a:lnTo>
                <a:lnTo>
                  <a:pt x="2701" y="172047"/>
                </a:lnTo>
                <a:lnTo>
                  <a:pt x="831" y="185424"/>
                </a:lnTo>
                <a:lnTo>
                  <a:pt x="0" y="195603"/>
                </a:lnTo>
                <a:lnTo>
                  <a:pt x="1048" y="200095"/>
                </a:lnTo>
                <a:lnTo>
                  <a:pt x="5599" y="208473"/>
                </a:lnTo>
                <a:lnTo>
                  <a:pt x="11856" y="216430"/>
                </a:lnTo>
                <a:lnTo>
                  <a:pt x="20153" y="225818"/>
                </a:lnTo>
                <a:lnTo>
                  <a:pt x="22103" y="226589"/>
                </a:lnTo>
                <a:lnTo>
                  <a:pt x="27658" y="227445"/>
                </a:lnTo>
                <a:lnTo>
                  <a:pt x="30916" y="226403"/>
                </a:lnTo>
                <a:lnTo>
                  <a:pt x="37925" y="221859"/>
                </a:lnTo>
                <a:lnTo>
                  <a:pt x="42841" y="220139"/>
                </a:lnTo>
                <a:lnTo>
                  <a:pt x="48659" y="218992"/>
                </a:lnTo>
                <a:lnTo>
                  <a:pt x="55077" y="218228"/>
                </a:lnTo>
                <a:lnTo>
                  <a:pt x="61897" y="216449"/>
                </a:lnTo>
                <a:lnTo>
                  <a:pt x="68982" y="213992"/>
                </a:lnTo>
                <a:lnTo>
                  <a:pt x="76246" y="211084"/>
                </a:lnTo>
                <a:lnTo>
                  <a:pt x="86170" y="207876"/>
                </a:lnTo>
                <a:lnTo>
                  <a:pt x="97864" y="204467"/>
                </a:lnTo>
                <a:lnTo>
                  <a:pt x="110741" y="200924"/>
                </a:lnTo>
                <a:lnTo>
                  <a:pt x="124405" y="198563"/>
                </a:lnTo>
                <a:lnTo>
                  <a:pt x="138595" y="196989"/>
                </a:lnTo>
                <a:lnTo>
                  <a:pt x="153135" y="195939"/>
                </a:lnTo>
                <a:lnTo>
                  <a:pt x="166638" y="195239"/>
                </a:lnTo>
                <a:lnTo>
                  <a:pt x="191802" y="194461"/>
                </a:lnTo>
                <a:lnTo>
                  <a:pt x="202577" y="195524"/>
                </a:lnTo>
                <a:lnTo>
                  <a:pt x="212299" y="197503"/>
                </a:lnTo>
                <a:lnTo>
                  <a:pt x="221321" y="200092"/>
                </a:lnTo>
                <a:lnTo>
                  <a:pt x="228606" y="203088"/>
                </a:lnTo>
                <a:lnTo>
                  <a:pt x="234731" y="206355"/>
                </a:lnTo>
                <a:lnTo>
                  <a:pt x="240086" y="209803"/>
                </a:lnTo>
                <a:lnTo>
                  <a:pt x="244925" y="213372"/>
                </a:lnTo>
                <a:lnTo>
                  <a:pt x="253689" y="220724"/>
                </a:lnTo>
                <a:lnTo>
                  <a:pt x="261818" y="231611"/>
                </a:lnTo>
                <a:lnTo>
                  <a:pt x="268393" y="243647"/>
                </a:lnTo>
                <a:lnTo>
                  <a:pt x="271316" y="253229"/>
                </a:lnTo>
                <a:lnTo>
                  <a:pt x="272616" y="265109"/>
                </a:lnTo>
                <a:lnTo>
                  <a:pt x="272961" y="271832"/>
                </a:lnTo>
                <a:lnTo>
                  <a:pt x="271923" y="280125"/>
                </a:lnTo>
                <a:lnTo>
                  <a:pt x="269960" y="289463"/>
                </a:lnTo>
                <a:lnTo>
                  <a:pt x="267381" y="299498"/>
                </a:lnTo>
                <a:lnTo>
                  <a:pt x="261130" y="314036"/>
                </a:lnTo>
                <a:lnTo>
                  <a:pt x="254118" y="327270"/>
                </a:lnTo>
                <a:lnTo>
                  <a:pt x="250470" y="336133"/>
                </a:lnTo>
                <a:lnTo>
                  <a:pt x="246768" y="345852"/>
                </a:lnTo>
                <a:lnTo>
                  <a:pt x="241760" y="354871"/>
                </a:lnTo>
                <a:lnTo>
                  <a:pt x="235882" y="363424"/>
                </a:lnTo>
                <a:lnTo>
                  <a:pt x="221307" y="382240"/>
                </a:lnTo>
                <a:lnTo>
                  <a:pt x="202129" y="407537"/>
                </a:lnTo>
                <a:lnTo>
                  <a:pt x="192951" y="417584"/>
                </a:lnTo>
                <a:lnTo>
                  <a:pt x="184292" y="425553"/>
                </a:lnTo>
                <a:lnTo>
                  <a:pt x="175980" y="432135"/>
                </a:lnTo>
                <a:lnTo>
                  <a:pt x="166628" y="439063"/>
                </a:lnTo>
                <a:lnTo>
                  <a:pt x="146077" y="453534"/>
                </a:lnTo>
                <a:lnTo>
                  <a:pt x="136532" y="458409"/>
                </a:lnTo>
                <a:lnTo>
                  <a:pt x="127631" y="461660"/>
                </a:lnTo>
                <a:lnTo>
                  <a:pt x="119154" y="463826"/>
                </a:lnTo>
                <a:lnTo>
                  <a:pt x="112235" y="466540"/>
                </a:lnTo>
                <a:lnTo>
                  <a:pt x="106351" y="469620"/>
                </a:lnTo>
                <a:lnTo>
                  <a:pt x="101159" y="472943"/>
                </a:lnTo>
                <a:lnTo>
                  <a:pt x="96427" y="475159"/>
                </a:lnTo>
                <a:lnTo>
                  <a:pt x="87784" y="477620"/>
                </a:lnTo>
                <a:lnTo>
                  <a:pt x="83701" y="477006"/>
                </a:lnTo>
                <a:lnTo>
                  <a:pt x="79709" y="475328"/>
                </a:lnTo>
                <a:lnTo>
                  <a:pt x="75777" y="472938"/>
                </a:lnTo>
                <a:lnTo>
                  <a:pt x="70616" y="471346"/>
                </a:lnTo>
                <a:lnTo>
                  <a:pt x="64635" y="470283"/>
                </a:lnTo>
                <a:lnTo>
                  <a:pt x="58109" y="469575"/>
                </a:lnTo>
                <a:lnTo>
                  <a:pt x="52487" y="467833"/>
                </a:lnTo>
                <a:lnTo>
                  <a:pt x="47470" y="465402"/>
                </a:lnTo>
                <a:lnTo>
                  <a:pt x="22195" y="433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9"/>
          <p:cNvSpPr/>
          <p:nvPr/>
        </p:nvSpPr>
        <p:spPr>
          <a:xfrm>
            <a:off x="7395209" y="3394854"/>
            <a:ext cx="297182" cy="171025"/>
          </a:xfrm>
          <a:custGeom>
            <a:avLst/>
            <a:gdLst/>
            <a:ahLst/>
            <a:cxnLst/>
            <a:rect l="0" t="0" r="0" b="0"/>
            <a:pathLst>
              <a:path w="297182" h="171025">
                <a:moveTo>
                  <a:pt x="0" y="34146"/>
                </a:moveTo>
                <a:lnTo>
                  <a:pt x="15909" y="18237"/>
                </a:lnTo>
                <a:lnTo>
                  <a:pt x="19497" y="15919"/>
                </a:lnTo>
                <a:lnTo>
                  <a:pt x="26868" y="13345"/>
                </a:lnTo>
                <a:lnTo>
                  <a:pt x="34378" y="12201"/>
                </a:lnTo>
                <a:lnTo>
                  <a:pt x="38159" y="11895"/>
                </a:lnTo>
                <a:lnTo>
                  <a:pt x="41950" y="10422"/>
                </a:lnTo>
                <a:lnTo>
                  <a:pt x="49548" y="5398"/>
                </a:lnTo>
                <a:lnTo>
                  <a:pt x="57158" y="2319"/>
                </a:lnTo>
                <a:lnTo>
                  <a:pt x="66044" y="950"/>
                </a:lnTo>
                <a:lnTo>
                  <a:pt x="71970" y="586"/>
                </a:lnTo>
                <a:lnTo>
                  <a:pt x="78460" y="342"/>
                </a:lnTo>
                <a:lnTo>
                  <a:pt x="105798" y="0"/>
                </a:lnTo>
                <a:lnTo>
                  <a:pt x="113712" y="1222"/>
                </a:lnTo>
                <a:lnTo>
                  <a:pt x="120258" y="3306"/>
                </a:lnTo>
                <a:lnTo>
                  <a:pt x="125892" y="5966"/>
                </a:lnTo>
                <a:lnTo>
                  <a:pt x="129648" y="9009"/>
                </a:lnTo>
                <a:lnTo>
                  <a:pt x="132152" y="12308"/>
                </a:lnTo>
                <a:lnTo>
                  <a:pt x="133822" y="15777"/>
                </a:lnTo>
                <a:lnTo>
                  <a:pt x="134935" y="19360"/>
                </a:lnTo>
                <a:lnTo>
                  <a:pt x="135677" y="23019"/>
                </a:lnTo>
                <a:lnTo>
                  <a:pt x="136171" y="26727"/>
                </a:lnTo>
                <a:lnTo>
                  <a:pt x="136501" y="30470"/>
                </a:lnTo>
                <a:lnTo>
                  <a:pt x="136721" y="34235"/>
                </a:lnTo>
                <a:lnTo>
                  <a:pt x="136867" y="38015"/>
                </a:lnTo>
                <a:lnTo>
                  <a:pt x="135695" y="41805"/>
                </a:lnTo>
                <a:lnTo>
                  <a:pt x="133643" y="45602"/>
                </a:lnTo>
                <a:lnTo>
                  <a:pt x="131006" y="49403"/>
                </a:lnTo>
                <a:lnTo>
                  <a:pt x="127978" y="54477"/>
                </a:lnTo>
                <a:lnTo>
                  <a:pt x="124689" y="60400"/>
                </a:lnTo>
                <a:lnTo>
                  <a:pt x="117647" y="73754"/>
                </a:lnTo>
                <a:lnTo>
                  <a:pt x="110285" y="88156"/>
                </a:lnTo>
                <a:lnTo>
                  <a:pt x="100193" y="100633"/>
                </a:lnTo>
                <a:lnTo>
                  <a:pt x="85845" y="116570"/>
                </a:lnTo>
                <a:lnTo>
                  <a:pt x="68660" y="134815"/>
                </a:lnTo>
                <a:lnTo>
                  <a:pt x="55934" y="146979"/>
                </a:lnTo>
                <a:lnTo>
                  <a:pt x="46180" y="155088"/>
                </a:lnTo>
                <a:lnTo>
                  <a:pt x="38407" y="160494"/>
                </a:lnTo>
                <a:lnTo>
                  <a:pt x="34494" y="164098"/>
                </a:lnTo>
                <a:lnTo>
                  <a:pt x="33156" y="166500"/>
                </a:lnTo>
                <a:lnTo>
                  <a:pt x="33534" y="168102"/>
                </a:lnTo>
                <a:lnTo>
                  <a:pt x="35056" y="169169"/>
                </a:lnTo>
                <a:lnTo>
                  <a:pt x="40134" y="170356"/>
                </a:lnTo>
                <a:lnTo>
                  <a:pt x="44536" y="170673"/>
                </a:lnTo>
                <a:lnTo>
                  <a:pt x="50011" y="170884"/>
                </a:lnTo>
                <a:lnTo>
                  <a:pt x="56201" y="171024"/>
                </a:lnTo>
                <a:lnTo>
                  <a:pt x="62868" y="169848"/>
                </a:lnTo>
                <a:lnTo>
                  <a:pt x="69852" y="167794"/>
                </a:lnTo>
                <a:lnTo>
                  <a:pt x="77048" y="165155"/>
                </a:lnTo>
                <a:lnTo>
                  <a:pt x="84385" y="163395"/>
                </a:lnTo>
                <a:lnTo>
                  <a:pt x="91817" y="162221"/>
                </a:lnTo>
                <a:lnTo>
                  <a:pt x="99311" y="161440"/>
                </a:lnTo>
                <a:lnTo>
                  <a:pt x="110658" y="159648"/>
                </a:lnTo>
                <a:lnTo>
                  <a:pt x="140198" y="154271"/>
                </a:lnTo>
                <a:lnTo>
                  <a:pt x="153155" y="151059"/>
                </a:lnTo>
                <a:lnTo>
                  <a:pt x="164334" y="147648"/>
                </a:lnTo>
                <a:lnTo>
                  <a:pt x="174326" y="144104"/>
                </a:lnTo>
                <a:lnTo>
                  <a:pt x="183528" y="140471"/>
                </a:lnTo>
                <a:lnTo>
                  <a:pt x="192202" y="136779"/>
                </a:lnTo>
                <a:lnTo>
                  <a:pt x="200525" y="133048"/>
                </a:lnTo>
                <a:lnTo>
                  <a:pt x="209884" y="130561"/>
                </a:lnTo>
                <a:lnTo>
                  <a:pt x="219933" y="128902"/>
                </a:lnTo>
                <a:lnTo>
                  <a:pt x="230441" y="127796"/>
                </a:lnTo>
                <a:lnTo>
                  <a:pt x="241258" y="125790"/>
                </a:lnTo>
                <a:lnTo>
                  <a:pt x="252279" y="123182"/>
                </a:lnTo>
                <a:lnTo>
                  <a:pt x="279139" y="115939"/>
                </a:lnTo>
                <a:lnTo>
                  <a:pt x="286199" y="114948"/>
                </a:lnTo>
                <a:lnTo>
                  <a:pt x="289859" y="114684"/>
                </a:lnTo>
                <a:lnTo>
                  <a:pt x="292300" y="115778"/>
                </a:lnTo>
                <a:lnTo>
                  <a:pt x="293927" y="117777"/>
                </a:lnTo>
                <a:lnTo>
                  <a:pt x="297181" y="1255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0"/>
          <p:cNvSpPr/>
          <p:nvPr/>
        </p:nvSpPr>
        <p:spPr>
          <a:xfrm>
            <a:off x="4812604" y="4401248"/>
            <a:ext cx="319467" cy="616522"/>
          </a:xfrm>
          <a:custGeom>
            <a:avLst/>
            <a:gdLst/>
            <a:ahLst/>
            <a:cxnLst/>
            <a:rect l="0" t="0" r="0" b="0"/>
            <a:pathLst>
              <a:path w="319467" h="616522">
                <a:moveTo>
                  <a:pt x="319466" y="113602"/>
                </a:moveTo>
                <a:lnTo>
                  <a:pt x="258042" y="52178"/>
                </a:lnTo>
                <a:lnTo>
                  <a:pt x="254387" y="49793"/>
                </a:lnTo>
                <a:lnTo>
                  <a:pt x="246938" y="47142"/>
                </a:lnTo>
                <a:lnTo>
                  <a:pt x="240634" y="43895"/>
                </a:lnTo>
                <a:lnTo>
                  <a:pt x="232621" y="39191"/>
                </a:lnTo>
                <a:lnTo>
                  <a:pt x="223469" y="33514"/>
                </a:lnTo>
                <a:lnTo>
                  <a:pt x="214828" y="28460"/>
                </a:lnTo>
                <a:lnTo>
                  <a:pt x="206527" y="23820"/>
                </a:lnTo>
                <a:lnTo>
                  <a:pt x="198453" y="19457"/>
                </a:lnTo>
                <a:lnTo>
                  <a:pt x="191801" y="15279"/>
                </a:lnTo>
                <a:lnTo>
                  <a:pt x="186096" y="11223"/>
                </a:lnTo>
                <a:lnTo>
                  <a:pt x="181022" y="7249"/>
                </a:lnTo>
                <a:lnTo>
                  <a:pt x="173830" y="4600"/>
                </a:lnTo>
                <a:lnTo>
                  <a:pt x="165225" y="2834"/>
                </a:lnTo>
                <a:lnTo>
                  <a:pt x="155679" y="1656"/>
                </a:lnTo>
                <a:lnTo>
                  <a:pt x="146775" y="872"/>
                </a:lnTo>
                <a:lnTo>
                  <a:pt x="138298" y="348"/>
                </a:lnTo>
                <a:lnTo>
                  <a:pt x="130107" y="0"/>
                </a:lnTo>
                <a:lnTo>
                  <a:pt x="123376" y="1037"/>
                </a:lnTo>
                <a:lnTo>
                  <a:pt x="117620" y="2998"/>
                </a:lnTo>
                <a:lnTo>
                  <a:pt x="112512" y="5576"/>
                </a:lnTo>
                <a:lnTo>
                  <a:pt x="106566" y="7294"/>
                </a:lnTo>
                <a:lnTo>
                  <a:pt x="100063" y="8440"/>
                </a:lnTo>
                <a:lnTo>
                  <a:pt x="93187" y="9204"/>
                </a:lnTo>
                <a:lnTo>
                  <a:pt x="87333" y="12253"/>
                </a:lnTo>
                <a:lnTo>
                  <a:pt x="77442" y="22414"/>
                </a:lnTo>
                <a:lnTo>
                  <a:pt x="71757" y="29950"/>
                </a:lnTo>
                <a:lnTo>
                  <a:pt x="58666" y="48483"/>
                </a:lnTo>
                <a:lnTo>
                  <a:pt x="52889" y="57489"/>
                </a:lnTo>
                <a:lnTo>
                  <a:pt x="43084" y="74269"/>
                </a:lnTo>
                <a:lnTo>
                  <a:pt x="31106" y="96967"/>
                </a:lnTo>
                <a:lnTo>
                  <a:pt x="24356" y="110132"/>
                </a:lnTo>
                <a:lnTo>
                  <a:pt x="19856" y="121448"/>
                </a:lnTo>
                <a:lnTo>
                  <a:pt x="16856" y="131533"/>
                </a:lnTo>
                <a:lnTo>
                  <a:pt x="12252" y="149511"/>
                </a:lnTo>
                <a:lnTo>
                  <a:pt x="5973" y="165968"/>
                </a:lnTo>
                <a:lnTo>
                  <a:pt x="3791" y="176452"/>
                </a:lnTo>
                <a:lnTo>
                  <a:pt x="2336" y="188522"/>
                </a:lnTo>
                <a:lnTo>
                  <a:pt x="1366" y="201648"/>
                </a:lnTo>
                <a:lnTo>
                  <a:pt x="719" y="214210"/>
                </a:lnTo>
                <a:lnTo>
                  <a:pt x="0" y="238326"/>
                </a:lnTo>
                <a:lnTo>
                  <a:pt x="2349" y="251361"/>
                </a:lnTo>
                <a:lnTo>
                  <a:pt x="6454" y="265131"/>
                </a:lnTo>
                <a:lnTo>
                  <a:pt x="11731" y="279391"/>
                </a:lnTo>
                <a:lnTo>
                  <a:pt x="20981" y="295236"/>
                </a:lnTo>
                <a:lnTo>
                  <a:pt x="37268" y="311475"/>
                </a:lnTo>
                <a:lnTo>
                  <a:pt x="41164" y="314097"/>
                </a:lnTo>
                <a:lnTo>
                  <a:pt x="48879" y="317011"/>
                </a:lnTo>
                <a:lnTo>
                  <a:pt x="52715" y="316518"/>
                </a:lnTo>
                <a:lnTo>
                  <a:pt x="56542" y="314919"/>
                </a:lnTo>
                <a:lnTo>
                  <a:pt x="60363" y="312583"/>
                </a:lnTo>
                <a:lnTo>
                  <a:pt x="67996" y="309988"/>
                </a:lnTo>
                <a:lnTo>
                  <a:pt x="71809" y="309296"/>
                </a:lnTo>
                <a:lnTo>
                  <a:pt x="79433" y="305140"/>
                </a:lnTo>
                <a:lnTo>
                  <a:pt x="88324" y="299060"/>
                </a:lnTo>
                <a:lnTo>
                  <a:pt x="94251" y="295660"/>
                </a:lnTo>
                <a:lnTo>
                  <a:pt x="100743" y="292124"/>
                </a:lnTo>
                <a:lnTo>
                  <a:pt x="106340" y="287227"/>
                </a:lnTo>
                <a:lnTo>
                  <a:pt x="115947" y="275011"/>
                </a:lnTo>
                <a:lnTo>
                  <a:pt x="124450" y="264503"/>
                </a:lnTo>
                <a:lnTo>
                  <a:pt x="132461" y="254329"/>
                </a:lnTo>
                <a:lnTo>
                  <a:pt x="140256" y="241340"/>
                </a:lnTo>
                <a:lnTo>
                  <a:pt x="145383" y="234320"/>
                </a:lnTo>
                <a:lnTo>
                  <a:pt x="151340" y="227101"/>
                </a:lnTo>
                <a:lnTo>
                  <a:pt x="157852" y="219748"/>
                </a:lnTo>
                <a:lnTo>
                  <a:pt x="163463" y="212306"/>
                </a:lnTo>
                <a:lnTo>
                  <a:pt x="173085" y="197263"/>
                </a:lnTo>
                <a:lnTo>
                  <a:pt x="179968" y="182076"/>
                </a:lnTo>
                <a:lnTo>
                  <a:pt x="188367" y="161791"/>
                </a:lnTo>
                <a:lnTo>
                  <a:pt x="223155" y="74437"/>
                </a:lnTo>
                <a:lnTo>
                  <a:pt x="228589" y="62092"/>
                </a:lnTo>
                <a:lnTo>
                  <a:pt x="238025" y="47019"/>
                </a:lnTo>
                <a:lnTo>
                  <a:pt x="239032" y="63817"/>
                </a:lnTo>
                <a:lnTo>
                  <a:pt x="239330" y="86856"/>
                </a:lnTo>
                <a:lnTo>
                  <a:pt x="239455" y="569223"/>
                </a:lnTo>
                <a:lnTo>
                  <a:pt x="240725" y="582449"/>
                </a:lnTo>
                <a:lnTo>
                  <a:pt x="242842" y="592537"/>
                </a:lnTo>
                <a:lnTo>
                  <a:pt x="250886" y="6165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1"/>
          <p:cNvSpPr/>
          <p:nvPr/>
        </p:nvSpPr>
        <p:spPr>
          <a:xfrm>
            <a:off x="5292090" y="4629150"/>
            <a:ext cx="388620" cy="80010"/>
          </a:xfrm>
          <a:custGeom>
            <a:avLst/>
            <a:gdLst/>
            <a:ahLst/>
            <a:cxnLst/>
            <a:rect l="0" t="0" r="0" b="0"/>
            <a:pathLst>
              <a:path w="388620" h="80010">
                <a:moveTo>
                  <a:pt x="0" y="80009"/>
                </a:moveTo>
                <a:lnTo>
                  <a:pt x="18203" y="73942"/>
                </a:lnTo>
                <a:lnTo>
                  <a:pt x="26105" y="72154"/>
                </a:lnTo>
                <a:lnTo>
                  <a:pt x="33913" y="70963"/>
                </a:lnTo>
                <a:lnTo>
                  <a:pt x="41659" y="70168"/>
                </a:lnTo>
                <a:lnTo>
                  <a:pt x="51902" y="68369"/>
                </a:lnTo>
                <a:lnTo>
                  <a:pt x="63812" y="65899"/>
                </a:lnTo>
                <a:lnTo>
                  <a:pt x="90591" y="59768"/>
                </a:lnTo>
                <a:lnTo>
                  <a:pt x="164219" y="41753"/>
                </a:lnTo>
                <a:lnTo>
                  <a:pt x="178060" y="37995"/>
                </a:lnTo>
                <a:lnTo>
                  <a:pt x="203597" y="30433"/>
                </a:lnTo>
                <a:lnTo>
                  <a:pt x="214471" y="26639"/>
                </a:lnTo>
                <a:lnTo>
                  <a:pt x="224261" y="22839"/>
                </a:lnTo>
                <a:lnTo>
                  <a:pt x="233327" y="19036"/>
                </a:lnTo>
                <a:lnTo>
                  <a:pt x="245721" y="16500"/>
                </a:lnTo>
                <a:lnTo>
                  <a:pt x="260334" y="14810"/>
                </a:lnTo>
                <a:lnTo>
                  <a:pt x="276426" y="13683"/>
                </a:lnTo>
                <a:lnTo>
                  <a:pt x="293504" y="11662"/>
                </a:lnTo>
                <a:lnTo>
                  <a:pt x="311239" y="9045"/>
                </a:lnTo>
                <a:lnTo>
                  <a:pt x="3886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2"/>
          <p:cNvSpPr/>
          <p:nvPr/>
        </p:nvSpPr>
        <p:spPr>
          <a:xfrm>
            <a:off x="5498771" y="4503419"/>
            <a:ext cx="56209" cy="422911"/>
          </a:xfrm>
          <a:custGeom>
            <a:avLst/>
            <a:gdLst/>
            <a:ahLst/>
            <a:cxnLst/>
            <a:rect l="0" t="0" r="0" b="0"/>
            <a:pathLst>
              <a:path w="56209" h="422911">
                <a:moveTo>
                  <a:pt x="21919" y="0"/>
                </a:moveTo>
                <a:lnTo>
                  <a:pt x="2236" y="0"/>
                </a:lnTo>
                <a:lnTo>
                  <a:pt x="1177" y="2540"/>
                </a:lnTo>
                <a:lnTo>
                  <a:pt x="0" y="12136"/>
                </a:lnTo>
                <a:lnTo>
                  <a:pt x="956" y="19521"/>
                </a:lnTo>
                <a:lnTo>
                  <a:pt x="2864" y="28254"/>
                </a:lnTo>
                <a:lnTo>
                  <a:pt x="5405" y="37886"/>
                </a:lnTo>
                <a:lnTo>
                  <a:pt x="7100" y="45577"/>
                </a:lnTo>
                <a:lnTo>
                  <a:pt x="8229" y="51975"/>
                </a:lnTo>
                <a:lnTo>
                  <a:pt x="8982" y="57510"/>
                </a:lnTo>
                <a:lnTo>
                  <a:pt x="16110" y="119910"/>
                </a:lnTo>
                <a:lnTo>
                  <a:pt x="19316" y="139630"/>
                </a:lnTo>
                <a:lnTo>
                  <a:pt x="22724" y="155317"/>
                </a:lnTo>
                <a:lnTo>
                  <a:pt x="26265" y="168315"/>
                </a:lnTo>
                <a:lnTo>
                  <a:pt x="28626" y="183330"/>
                </a:lnTo>
                <a:lnTo>
                  <a:pt x="30200" y="199690"/>
                </a:lnTo>
                <a:lnTo>
                  <a:pt x="31249" y="216947"/>
                </a:lnTo>
                <a:lnTo>
                  <a:pt x="32416" y="280148"/>
                </a:lnTo>
                <a:lnTo>
                  <a:pt x="33164" y="388501"/>
                </a:lnTo>
                <a:lnTo>
                  <a:pt x="34496" y="399971"/>
                </a:lnTo>
                <a:lnTo>
                  <a:pt x="36653" y="407618"/>
                </a:lnTo>
                <a:lnTo>
                  <a:pt x="42371" y="418379"/>
                </a:lnTo>
                <a:lnTo>
                  <a:pt x="56208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03"/>
          <p:cNvSpPr/>
          <p:nvPr/>
        </p:nvSpPr>
        <p:spPr>
          <a:xfrm>
            <a:off x="5760720" y="4434839"/>
            <a:ext cx="274164" cy="441707"/>
          </a:xfrm>
          <a:custGeom>
            <a:avLst/>
            <a:gdLst/>
            <a:ahLst/>
            <a:cxnLst/>
            <a:rect l="0" t="0" r="0" b="0"/>
            <a:pathLst>
              <a:path w="274164" h="441707">
                <a:moveTo>
                  <a:pt x="0" y="0"/>
                </a:moveTo>
                <a:lnTo>
                  <a:pt x="6067" y="12136"/>
                </a:lnTo>
                <a:lnTo>
                  <a:pt x="12433" y="21481"/>
                </a:lnTo>
                <a:lnTo>
                  <a:pt x="15908" y="25751"/>
                </a:lnTo>
                <a:lnTo>
                  <a:pt x="19496" y="33677"/>
                </a:lnTo>
                <a:lnTo>
                  <a:pt x="23157" y="44041"/>
                </a:lnTo>
                <a:lnTo>
                  <a:pt x="26867" y="56031"/>
                </a:lnTo>
                <a:lnTo>
                  <a:pt x="30612" y="66564"/>
                </a:lnTo>
                <a:lnTo>
                  <a:pt x="34378" y="76126"/>
                </a:lnTo>
                <a:lnTo>
                  <a:pt x="38158" y="85041"/>
                </a:lnTo>
                <a:lnTo>
                  <a:pt x="41949" y="97334"/>
                </a:lnTo>
                <a:lnTo>
                  <a:pt x="45746" y="111879"/>
                </a:lnTo>
                <a:lnTo>
                  <a:pt x="49547" y="127927"/>
                </a:lnTo>
                <a:lnTo>
                  <a:pt x="60544" y="186396"/>
                </a:lnTo>
                <a:lnTo>
                  <a:pt x="67032" y="223325"/>
                </a:lnTo>
                <a:lnTo>
                  <a:pt x="71358" y="254293"/>
                </a:lnTo>
                <a:lnTo>
                  <a:pt x="74242" y="281289"/>
                </a:lnTo>
                <a:lnTo>
                  <a:pt x="76164" y="305636"/>
                </a:lnTo>
                <a:lnTo>
                  <a:pt x="78716" y="326948"/>
                </a:lnTo>
                <a:lnTo>
                  <a:pt x="81687" y="346235"/>
                </a:lnTo>
                <a:lnTo>
                  <a:pt x="84938" y="364174"/>
                </a:lnTo>
                <a:lnTo>
                  <a:pt x="87106" y="377402"/>
                </a:lnTo>
                <a:lnTo>
                  <a:pt x="88550" y="387492"/>
                </a:lnTo>
                <a:lnTo>
                  <a:pt x="89513" y="395488"/>
                </a:lnTo>
                <a:lnTo>
                  <a:pt x="90584" y="407759"/>
                </a:lnTo>
                <a:lnTo>
                  <a:pt x="91059" y="418717"/>
                </a:lnTo>
                <a:lnTo>
                  <a:pt x="91390" y="441706"/>
                </a:lnTo>
                <a:lnTo>
                  <a:pt x="91425" y="432430"/>
                </a:lnTo>
                <a:lnTo>
                  <a:pt x="94819" y="420368"/>
                </a:lnTo>
                <a:lnTo>
                  <a:pt x="97503" y="413596"/>
                </a:lnTo>
                <a:lnTo>
                  <a:pt x="99292" y="405270"/>
                </a:lnTo>
                <a:lnTo>
                  <a:pt x="100484" y="395911"/>
                </a:lnTo>
                <a:lnTo>
                  <a:pt x="101279" y="385860"/>
                </a:lnTo>
                <a:lnTo>
                  <a:pt x="103079" y="376620"/>
                </a:lnTo>
                <a:lnTo>
                  <a:pt x="105550" y="367920"/>
                </a:lnTo>
                <a:lnTo>
                  <a:pt x="118640" y="329639"/>
                </a:lnTo>
                <a:lnTo>
                  <a:pt x="124813" y="316280"/>
                </a:lnTo>
                <a:lnTo>
                  <a:pt x="132739" y="301023"/>
                </a:lnTo>
                <a:lnTo>
                  <a:pt x="151704" y="267138"/>
                </a:lnTo>
                <a:lnTo>
                  <a:pt x="172834" y="230912"/>
                </a:lnTo>
                <a:lnTo>
                  <a:pt x="182533" y="217441"/>
                </a:lnTo>
                <a:lnTo>
                  <a:pt x="191539" y="207191"/>
                </a:lnTo>
                <a:lnTo>
                  <a:pt x="218175" y="181615"/>
                </a:lnTo>
                <a:lnTo>
                  <a:pt x="231578" y="168394"/>
                </a:lnTo>
                <a:lnTo>
                  <a:pt x="235666" y="165603"/>
                </a:lnTo>
                <a:lnTo>
                  <a:pt x="243594" y="162502"/>
                </a:lnTo>
                <a:lnTo>
                  <a:pt x="247486" y="162945"/>
                </a:lnTo>
                <a:lnTo>
                  <a:pt x="251350" y="164510"/>
                </a:lnTo>
                <a:lnTo>
                  <a:pt x="255197" y="166823"/>
                </a:lnTo>
                <a:lnTo>
                  <a:pt x="257761" y="169636"/>
                </a:lnTo>
                <a:lnTo>
                  <a:pt x="259471" y="172781"/>
                </a:lnTo>
                <a:lnTo>
                  <a:pt x="262641" y="180931"/>
                </a:lnTo>
                <a:lnTo>
                  <a:pt x="268282" y="193021"/>
                </a:lnTo>
                <a:lnTo>
                  <a:pt x="270295" y="199801"/>
                </a:lnTo>
                <a:lnTo>
                  <a:pt x="271636" y="206861"/>
                </a:lnTo>
                <a:lnTo>
                  <a:pt x="272531" y="214107"/>
                </a:lnTo>
                <a:lnTo>
                  <a:pt x="273127" y="221478"/>
                </a:lnTo>
                <a:lnTo>
                  <a:pt x="273525" y="228932"/>
                </a:lnTo>
                <a:lnTo>
                  <a:pt x="273967" y="243988"/>
                </a:lnTo>
                <a:lnTo>
                  <a:pt x="274163" y="259146"/>
                </a:lnTo>
                <a:lnTo>
                  <a:pt x="272945" y="266744"/>
                </a:lnTo>
                <a:lnTo>
                  <a:pt x="270863" y="274350"/>
                </a:lnTo>
                <a:lnTo>
                  <a:pt x="268205" y="281960"/>
                </a:lnTo>
                <a:lnTo>
                  <a:pt x="265163" y="292113"/>
                </a:lnTo>
                <a:lnTo>
                  <a:pt x="258397" y="316942"/>
                </a:lnTo>
                <a:lnTo>
                  <a:pt x="254814" y="328135"/>
                </a:lnTo>
                <a:lnTo>
                  <a:pt x="251156" y="338137"/>
                </a:lnTo>
                <a:lnTo>
                  <a:pt x="247447" y="347345"/>
                </a:lnTo>
                <a:lnTo>
                  <a:pt x="242435" y="358563"/>
                </a:lnTo>
                <a:lnTo>
                  <a:pt x="230092" y="384575"/>
                </a:lnTo>
                <a:lnTo>
                  <a:pt x="223244" y="394814"/>
                </a:lnTo>
                <a:lnTo>
                  <a:pt x="216140" y="402909"/>
                </a:lnTo>
                <a:lnTo>
                  <a:pt x="208863" y="409576"/>
                </a:lnTo>
                <a:lnTo>
                  <a:pt x="202742" y="414021"/>
                </a:lnTo>
                <a:lnTo>
                  <a:pt x="197391" y="416984"/>
                </a:lnTo>
                <a:lnTo>
                  <a:pt x="192554" y="418960"/>
                </a:lnTo>
                <a:lnTo>
                  <a:pt x="188059" y="421547"/>
                </a:lnTo>
                <a:lnTo>
                  <a:pt x="179678" y="427808"/>
                </a:lnTo>
                <a:lnTo>
                  <a:pt x="174395" y="429985"/>
                </a:lnTo>
                <a:lnTo>
                  <a:pt x="168333" y="431437"/>
                </a:lnTo>
                <a:lnTo>
                  <a:pt x="161752" y="432405"/>
                </a:lnTo>
                <a:lnTo>
                  <a:pt x="148474" y="433050"/>
                </a:lnTo>
                <a:lnTo>
                  <a:pt x="80857" y="434171"/>
                </a:lnTo>
                <a:lnTo>
                  <a:pt x="75495" y="432957"/>
                </a:lnTo>
                <a:lnTo>
                  <a:pt x="70650" y="430878"/>
                </a:lnTo>
                <a:lnTo>
                  <a:pt x="66150" y="428223"/>
                </a:lnTo>
                <a:lnTo>
                  <a:pt x="57763" y="421885"/>
                </a:lnTo>
                <a:lnTo>
                  <a:pt x="4572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4"/>
          <p:cNvSpPr/>
          <p:nvPr/>
        </p:nvSpPr>
        <p:spPr>
          <a:xfrm>
            <a:off x="6115050" y="4332023"/>
            <a:ext cx="285751" cy="271532"/>
          </a:xfrm>
          <a:custGeom>
            <a:avLst/>
            <a:gdLst/>
            <a:ahLst/>
            <a:cxnLst/>
            <a:rect l="0" t="0" r="0" b="0"/>
            <a:pathLst>
              <a:path w="285751" h="271532">
                <a:moveTo>
                  <a:pt x="0" y="22806"/>
                </a:moveTo>
                <a:lnTo>
                  <a:pt x="12136" y="16739"/>
                </a:lnTo>
                <a:lnTo>
                  <a:pt x="16980" y="13681"/>
                </a:lnTo>
                <a:lnTo>
                  <a:pt x="25750" y="6898"/>
                </a:lnTo>
                <a:lnTo>
                  <a:pt x="31136" y="4580"/>
                </a:lnTo>
                <a:lnTo>
                  <a:pt x="37268" y="3036"/>
                </a:lnTo>
                <a:lnTo>
                  <a:pt x="43894" y="2006"/>
                </a:lnTo>
                <a:lnTo>
                  <a:pt x="50853" y="1319"/>
                </a:lnTo>
                <a:lnTo>
                  <a:pt x="58032" y="862"/>
                </a:lnTo>
                <a:lnTo>
                  <a:pt x="65358" y="557"/>
                </a:lnTo>
                <a:lnTo>
                  <a:pt x="80271" y="218"/>
                </a:lnTo>
                <a:lnTo>
                  <a:pt x="104473" y="0"/>
                </a:lnTo>
                <a:lnTo>
                  <a:pt x="109019" y="1252"/>
                </a:lnTo>
                <a:lnTo>
                  <a:pt x="117456" y="6030"/>
                </a:lnTo>
                <a:lnTo>
                  <a:pt x="122754" y="9082"/>
                </a:lnTo>
                <a:lnTo>
                  <a:pt x="135414" y="15860"/>
                </a:lnTo>
                <a:lnTo>
                  <a:pt x="139806" y="19445"/>
                </a:lnTo>
                <a:lnTo>
                  <a:pt x="142733" y="23106"/>
                </a:lnTo>
                <a:lnTo>
                  <a:pt x="144686" y="26816"/>
                </a:lnTo>
                <a:lnTo>
                  <a:pt x="145987" y="31830"/>
                </a:lnTo>
                <a:lnTo>
                  <a:pt x="146854" y="37712"/>
                </a:lnTo>
                <a:lnTo>
                  <a:pt x="147433" y="44173"/>
                </a:lnTo>
                <a:lnTo>
                  <a:pt x="147818" y="51021"/>
                </a:lnTo>
                <a:lnTo>
                  <a:pt x="148247" y="65403"/>
                </a:lnTo>
                <a:lnTo>
                  <a:pt x="148559" y="104429"/>
                </a:lnTo>
                <a:lnTo>
                  <a:pt x="147299" y="110241"/>
                </a:lnTo>
                <a:lnTo>
                  <a:pt x="145189" y="116657"/>
                </a:lnTo>
                <a:lnTo>
                  <a:pt x="142513" y="123473"/>
                </a:lnTo>
                <a:lnTo>
                  <a:pt x="138188" y="133097"/>
                </a:lnTo>
                <a:lnTo>
                  <a:pt x="121237" y="168374"/>
                </a:lnTo>
                <a:lnTo>
                  <a:pt x="111879" y="187410"/>
                </a:lnTo>
                <a:lnTo>
                  <a:pt x="108876" y="194772"/>
                </a:lnTo>
                <a:lnTo>
                  <a:pt x="106874" y="200950"/>
                </a:lnTo>
                <a:lnTo>
                  <a:pt x="105539" y="206339"/>
                </a:lnTo>
                <a:lnTo>
                  <a:pt x="102109" y="211202"/>
                </a:lnTo>
                <a:lnTo>
                  <a:pt x="97283" y="215713"/>
                </a:lnTo>
                <a:lnTo>
                  <a:pt x="91525" y="219991"/>
                </a:lnTo>
                <a:lnTo>
                  <a:pt x="87687" y="224113"/>
                </a:lnTo>
                <a:lnTo>
                  <a:pt x="85127" y="228131"/>
                </a:lnTo>
                <a:lnTo>
                  <a:pt x="83422" y="232079"/>
                </a:lnTo>
                <a:lnTo>
                  <a:pt x="78139" y="243240"/>
                </a:lnTo>
                <a:lnTo>
                  <a:pt x="74952" y="249772"/>
                </a:lnTo>
                <a:lnTo>
                  <a:pt x="72828" y="255397"/>
                </a:lnTo>
                <a:lnTo>
                  <a:pt x="71412" y="260417"/>
                </a:lnTo>
                <a:lnTo>
                  <a:pt x="70468" y="265033"/>
                </a:lnTo>
                <a:lnTo>
                  <a:pt x="71108" y="268111"/>
                </a:lnTo>
                <a:lnTo>
                  <a:pt x="72806" y="270163"/>
                </a:lnTo>
                <a:lnTo>
                  <a:pt x="75207" y="271531"/>
                </a:lnTo>
                <a:lnTo>
                  <a:pt x="78078" y="271173"/>
                </a:lnTo>
                <a:lnTo>
                  <a:pt x="81262" y="269664"/>
                </a:lnTo>
                <a:lnTo>
                  <a:pt x="89456" y="264601"/>
                </a:lnTo>
                <a:lnTo>
                  <a:pt x="101565" y="258117"/>
                </a:lnTo>
                <a:lnTo>
                  <a:pt x="122662" y="247327"/>
                </a:lnTo>
                <a:lnTo>
                  <a:pt x="131304" y="241067"/>
                </a:lnTo>
                <a:lnTo>
                  <a:pt x="140877" y="233084"/>
                </a:lnTo>
                <a:lnTo>
                  <a:pt x="151067" y="223951"/>
                </a:lnTo>
                <a:lnTo>
                  <a:pt x="169164" y="207031"/>
                </a:lnTo>
                <a:lnTo>
                  <a:pt x="177546" y="198963"/>
                </a:lnTo>
                <a:lnTo>
                  <a:pt x="185674" y="192314"/>
                </a:lnTo>
                <a:lnTo>
                  <a:pt x="193633" y="186612"/>
                </a:lnTo>
                <a:lnTo>
                  <a:pt x="201478" y="181540"/>
                </a:lnTo>
                <a:lnTo>
                  <a:pt x="209248" y="176889"/>
                </a:lnTo>
                <a:lnTo>
                  <a:pt x="216969" y="172518"/>
                </a:lnTo>
                <a:lnTo>
                  <a:pt x="224656" y="168334"/>
                </a:lnTo>
                <a:lnTo>
                  <a:pt x="233590" y="164275"/>
                </a:lnTo>
                <a:lnTo>
                  <a:pt x="243357" y="160299"/>
                </a:lnTo>
                <a:lnTo>
                  <a:pt x="285750" y="1485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05"/>
          <p:cNvSpPr/>
          <p:nvPr/>
        </p:nvSpPr>
        <p:spPr>
          <a:xfrm>
            <a:off x="6400800" y="4583429"/>
            <a:ext cx="217170" cy="137161"/>
          </a:xfrm>
          <a:custGeom>
            <a:avLst/>
            <a:gdLst/>
            <a:ahLst/>
            <a:cxnLst/>
            <a:rect l="0" t="0" r="0" b="0"/>
            <a:pathLst>
              <a:path w="217170" h="137161">
                <a:moveTo>
                  <a:pt x="0" y="137160"/>
                </a:moveTo>
                <a:lnTo>
                  <a:pt x="12136" y="131093"/>
                </a:lnTo>
                <a:lnTo>
                  <a:pt x="16980" y="128035"/>
                </a:lnTo>
                <a:lnTo>
                  <a:pt x="21480" y="124727"/>
                </a:lnTo>
                <a:lnTo>
                  <a:pt x="25750" y="121252"/>
                </a:lnTo>
                <a:lnTo>
                  <a:pt x="32406" y="115125"/>
                </a:lnTo>
                <a:lnTo>
                  <a:pt x="58708" y="89568"/>
                </a:lnTo>
                <a:lnTo>
                  <a:pt x="75199" y="73252"/>
                </a:lnTo>
                <a:lnTo>
                  <a:pt x="85692" y="65344"/>
                </a:lnTo>
                <a:lnTo>
                  <a:pt x="97768" y="57533"/>
                </a:lnTo>
                <a:lnTo>
                  <a:pt x="110898" y="49785"/>
                </a:lnTo>
                <a:lnTo>
                  <a:pt x="120922" y="43350"/>
                </a:lnTo>
                <a:lnTo>
                  <a:pt x="128875" y="37790"/>
                </a:lnTo>
                <a:lnTo>
                  <a:pt x="135446" y="32814"/>
                </a:lnTo>
                <a:lnTo>
                  <a:pt x="142368" y="28226"/>
                </a:lnTo>
                <a:lnTo>
                  <a:pt x="149521" y="23897"/>
                </a:lnTo>
                <a:lnTo>
                  <a:pt x="156830" y="19742"/>
                </a:lnTo>
                <a:lnTo>
                  <a:pt x="165514" y="15701"/>
                </a:lnTo>
                <a:lnTo>
                  <a:pt x="175113" y="11738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6"/>
          <p:cNvSpPr/>
          <p:nvPr/>
        </p:nvSpPr>
        <p:spPr>
          <a:xfrm>
            <a:off x="6366509" y="4652009"/>
            <a:ext cx="251461" cy="205742"/>
          </a:xfrm>
          <a:custGeom>
            <a:avLst/>
            <a:gdLst/>
            <a:ahLst/>
            <a:cxnLst/>
            <a:rect l="0" t="0" r="0" b="0"/>
            <a:pathLst>
              <a:path w="251461" h="205742">
                <a:moveTo>
                  <a:pt x="0" y="205741"/>
                </a:moveTo>
                <a:lnTo>
                  <a:pt x="6069" y="193605"/>
                </a:lnTo>
                <a:lnTo>
                  <a:pt x="7856" y="188760"/>
                </a:lnTo>
                <a:lnTo>
                  <a:pt x="9047" y="184260"/>
                </a:lnTo>
                <a:lnTo>
                  <a:pt x="9842" y="179990"/>
                </a:lnTo>
                <a:lnTo>
                  <a:pt x="11641" y="175874"/>
                </a:lnTo>
                <a:lnTo>
                  <a:pt x="14111" y="171859"/>
                </a:lnTo>
                <a:lnTo>
                  <a:pt x="17028" y="167913"/>
                </a:lnTo>
                <a:lnTo>
                  <a:pt x="21512" y="162742"/>
                </a:lnTo>
                <a:lnTo>
                  <a:pt x="27041" y="156755"/>
                </a:lnTo>
                <a:lnTo>
                  <a:pt x="39959" y="143329"/>
                </a:lnTo>
                <a:lnTo>
                  <a:pt x="54167" y="128896"/>
                </a:lnTo>
                <a:lnTo>
                  <a:pt x="62781" y="121491"/>
                </a:lnTo>
                <a:lnTo>
                  <a:pt x="72334" y="114014"/>
                </a:lnTo>
                <a:lnTo>
                  <a:pt x="121110" y="77696"/>
                </a:lnTo>
                <a:lnTo>
                  <a:pt x="132810" y="68307"/>
                </a:lnTo>
                <a:lnTo>
                  <a:pt x="143151" y="59508"/>
                </a:lnTo>
                <a:lnTo>
                  <a:pt x="152584" y="51102"/>
                </a:lnTo>
                <a:lnTo>
                  <a:pt x="161413" y="44229"/>
                </a:lnTo>
                <a:lnTo>
                  <a:pt x="169839" y="38376"/>
                </a:lnTo>
                <a:lnTo>
                  <a:pt x="187244" y="27216"/>
                </a:lnTo>
                <a:lnTo>
                  <a:pt x="207680" y="13789"/>
                </a:lnTo>
                <a:lnTo>
                  <a:pt x="215923" y="9193"/>
                </a:lnTo>
                <a:lnTo>
                  <a:pt x="222689" y="6129"/>
                </a:lnTo>
                <a:lnTo>
                  <a:pt x="234892" y="181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7"/>
          <p:cNvSpPr/>
          <p:nvPr/>
        </p:nvSpPr>
        <p:spPr>
          <a:xfrm>
            <a:off x="6663849" y="4343426"/>
            <a:ext cx="364982" cy="697204"/>
          </a:xfrm>
          <a:custGeom>
            <a:avLst/>
            <a:gdLst/>
            <a:ahLst/>
            <a:cxnLst/>
            <a:rect l="0" t="0" r="0" b="0"/>
            <a:pathLst>
              <a:path w="364982" h="697204">
                <a:moveTo>
                  <a:pt x="102710" y="91413"/>
                </a:moveTo>
                <a:lnTo>
                  <a:pt x="92869" y="81572"/>
                </a:lnTo>
                <a:lnTo>
                  <a:pt x="93610" y="79773"/>
                </a:lnTo>
                <a:lnTo>
                  <a:pt x="101261" y="70282"/>
                </a:lnTo>
                <a:lnTo>
                  <a:pt x="103014" y="69706"/>
                </a:lnTo>
                <a:lnTo>
                  <a:pt x="108349" y="69065"/>
                </a:lnTo>
                <a:lnTo>
                  <a:pt x="110280" y="67625"/>
                </a:lnTo>
                <a:lnTo>
                  <a:pt x="111567" y="65394"/>
                </a:lnTo>
                <a:lnTo>
                  <a:pt x="112424" y="62638"/>
                </a:lnTo>
                <a:lnTo>
                  <a:pt x="114267" y="60799"/>
                </a:lnTo>
                <a:lnTo>
                  <a:pt x="116765" y="59574"/>
                </a:lnTo>
                <a:lnTo>
                  <a:pt x="119700" y="58757"/>
                </a:lnTo>
                <a:lnTo>
                  <a:pt x="126348" y="54463"/>
                </a:lnTo>
                <a:lnTo>
                  <a:pt x="129899" y="51539"/>
                </a:lnTo>
                <a:lnTo>
                  <a:pt x="133536" y="49591"/>
                </a:lnTo>
                <a:lnTo>
                  <a:pt x="140965" y="47426"/>
                </a:lnTo>
                <a:lnTo>
                  <a:pt x="151886" y="39690"/>
                </a:lnTo>
                <a:lnTo>
                  <a:pt x="158354" y="34071"/>
                </a:lnTo>
                <a:lnTo>
                  <a:pt x="168927" y="27828"/>
                </a:lnTo>
                <a:lnTo>
                  <a:pt x="173525" y="26163"/>
                </a:lnTo>
                <a:lnTo>
                  <a:pt x="179130" y="22513"/>
                </a:lnTo>
                <a:lnTo>
                  <a:pt x="185407" y="17540"/>
                </a:lnTo>
                <a:lnTo>
                  <a:pt x="192131" y="11684"/>
                </a:lnTo>
                <a:lnTo>
                  <a:pt x="199155" y="7781"/>
                </a:lnTo>
                <a:lnTo>
                  <a:pt x="206376" y="5179"/>
                </a:lnTo>
                <a:lnTo>
                  <a:pt x="224082" y="1002"/>
                </a:lnTo>
                <a:lnTo>
                  <a:pt x="233217" y="278"/>
                </a:lnTo>
                <a:lnTo>
                  <a:pt x="243686" y="109"/>
                </a:lnTo>
                <a:lnTo>
                  <a:pt x="265037" y="0"/>
                </a:lnTo>
                <a:lnTo>
                  <a:pt x="269348" y="1261"/>
                </a:lnTo>
                <a:lnTo>
                  <a:pt x="277525" y="6049"/>
                </a:lnTo>
                <a:lnTo>
                  <a:pt x="280213" y="9104"/>
                </a:lnTo>
                <a:lnTo>
                  <a:pt x="282006" y="12410"/>
                </a:lnTo>
                <a:lnTo>
                  <a:pt x="290950" y="32910"/>
                </a:lnTo>
                <a:lnTo>
                  <a:pt x="294323" y="46785"/>
                </a:lnTo>
                <a:lnTo>
                  <a:pt x="295822" y="63959"/>
                </a:lnTo>
                <a:lnTo>
                  <a:pt x="296488" y="88525"/>
                </a:lnTo>
                <a:lnTo>
                  <a:pt x="295395" y="104728"/>
                </a:lnTo>
                <a:lnTo>
                  <a:pt x="293397" y="123150"/>
                </a:lnTo>
                <a:lnTo>
                  <a:pt x="290795" y="143051"/>
                </a:lnTo>
                <a:lnTo>
                  <a:pt x="286520" y="166478"/>
                </a:lnTo>
                <a:lnTo>
                  <a:pt x="281130" y="192257"/>
                </a:lnTo>
                <a:lnTo>
                  <a:pt x="274997" y="219602"/>
                </a:lnTo>
                <a:lnTo>
                  <a:pt x="268368" y="242913"/>
                </a:lnTo>
                <a:lnTo>
                  <a:pt x="261409" y="263533"/>
                </a:lnTo>
                <a:lnTo>
                  <a:pt x="254230" y="282360"/>
                </a:lnTo>
                <a:lnTo>
                  <a:pt x="236092" y="326985"/>
                </a:lnTo>
                <a:lnTo>
                  <a:pt x="225921" y="351331"/>
                </a:lnTo>
                <a:lnTo>
                  <a:pt x="215331" y="373912"/>
                </a:lnTo>
                <a:lnTo>
                  <a:pt x="204461" y="395316"/>
                </a:lnTo>
                <a:lnTo>
                  <a:pt x="193404" y="415935"/>
                </a:lnTo>
                <a:lnTo>
                  <a:pt x="179683" y="439841"/>
                </a:lnTo>
                <a:lnTo>
                  <a:pt x="147504" y="493496"/>
                </a:lnTo>
                <a:lnTo>
                  <a:pt x="136383" y="513139"/>
                </a:lnTo>
                <a:lnTo>
                  <a:pt x="128968" y="527504"/>
                </a:lnTo>
                <a:lnTo>
                  <a:pt x="119460" y="546851"/>
                </a:lnTo>
                <a:lnTo>
                  <a:pt x="111002" y="559684"/>
                </a:lnTo>
                <a:lnTo>
                  <a:pt x="106968" y="563614"/>
                </a:lnTo>
                <a:lnTo>
                  <a:pt x="103009" y="566234"/>
                </a:lnTo>
                <a:lnTo>
                  <a:pt x="99100" y="567980"/>
                </a:lnTo>
                <a:lnTo>
                  <a:pt x="96493" y="570414"/>
                </a:lnTo>
                <a:lnTo>
                  <a:pt x="94755" y="573307"/>
                </a:lnTo>
                <a:lnTo>
                  <a:pt x="93597" y="576506"/>
                </a:lnTo>
                <a:lnTo>
                  <a:pt x="91555" y="578639"/>
                </a:lnTo>
                <a:lnTo>
                  <a:pt x="88924" y="580060"/>
                </a:lnTo>
                <a:lnTo>
                  <a:pt x="82613" y="581640"/>
                </a:lnTo>
                <a:lnTo>
                  <a:pt x="75575" y="582342"/>
                </a:lnTo>
                <a:lnTo>
                  <a:pt x="64827" y="586040"/>
                </a:lnTo>
                <a:lnTo>
                  <a:pt x="49366" y="592695"/>
                </a:lnTo>
                <a:lnTo>
                  <a:pt x="34552" y="599916"/>
                </a:lnTo>
                <a:lnTo>
                  <a:pt x="29332" y="600595"/>
                </a:lnTo>
                <a:lnTo>
                  <a:pt x="24581" y="599778"/>
                </a:lnTo>
                <a:lnTo>
                  <a:pt x="13899" y="595409"/>
                </a:lnTo>
                <a:lnTo>
                  <a:pt x="5981" y="594652"/>
                </a:lnTo>
                <a:lnTo>
                  <a:pt x="3935" y="593276"/>
                </a:lnTo>
                <a:lnTo>
                  <a:pt x="2570" y="591088"/>
                </a:lnTo>
                <a:lnTo>
                  <a:pt x="379" y="584520"/>
                </a:lnTo>
                <a:lnTo>
                  <a:pt x="0" y="571247"/>
                </a:lnTo>
                <a:lnTo>
                  <a:pt x="1217" y="566242"/>
                </a:lnTo>
                <a:lnTo>
                  <a:pt x="12295" y="545699"/>
                </a:lnTo>
                <a:lnTo>
                  <a:pt x="18076" y="533348"/>
                </a:lnTo>
                <a:lnTo>
                  <a:pt x="20646" y="523626"/>
                </a:lnTo>
                <a:lnTo>
                  <a:pt x="28561" y="511685"/>
                </a:lnTo>
                <a:lnTo>
                  <a:pt x="34228" y="504944"/>
                </a:lnTo>
                <a:lnTo>
                  <a:pt x="40545" y="497911"/>
                </a:lnTo>
                <a:lnTo>
                  <a:pt x="54338" y="483322"/>
                </a:lnTo>
                <a:lnTo>
                  <a:pt x="83093" y="453986"/>
                </a:lnTo>
                <a:lnTo>
                  <a:pt x="119535" y="417489"/>
                </a:lnTo>
                <a:lnTo>
                  <a:pt x="124087" y="415477"/>
                </a:lnTo>
                <a:lnTo>
                  <a:pt x="129661" y="414136"/>
                </a:lnTo>
                <a:lnTo>
                  <a:pt x="135918" y="413242"/>
                </a:lnTo>
                <a:lnTo>
                  <a:pt x="142629" y="412646"/>
                </a:lnTo>
                <a:lnTo>
                  <a:pt x="149643" y="412248"/>
                </a:lnTo>
                <a:lnTo>
                  <a:pt x="164210" y="411807"/>
                </a:lnTo>
                <a:lnTo>
                  <a:pt x="179150" y="411610"/>
                </a:lnTo>
                <a:lnTo>
                  <a:pt x="186690" y="412828"/>
                </a:lnTo>
                <a:lnTo>
                  <a:pt x="194257" y="414910"/>
                </a:lnTo>
                <a:lnTo>
                  <a:pt x="201842" y="417568"/>
                </a:lnTo>
                <a:lnTo>
                  <a:pt x="208168" y="419340"/>
                </a:lnTo>
                <a:lnTo>
                  <a:pt x="218584" y="421309"/>
                </a:lnTo>
                <a:lnTo>
                  <a:pt x="221870" y="423103"/>
                </a:lnTo>
                <a:lnTo>
                  <a:pt x="224060" y="425570"/>
                </a:lnTo>
                <a:lnTo>
                  <a:pt x="225520" y="428485"/>
                </a:lnTo>
                <a:lnTo>
                  <a:pt x="233916" y="438496"/>
                </a:lnTo>
                <a:lnTo>
                  <a:pt x="239711" y="444722"/>
                </a:lnTo>
                <a:lnTo>
                  <a:pt x="247384" y="453952"/>
                </a:lnTo>
                <a:lnTo>
                  <a:pt x="266070" y="477755"/>
                </a:lnTo>
                <a:lnTo>
                  <a:pt x="276914" y="495108"/>
                </a:lnTo>
                <a:lnTo>
                  <a:pt x="284274" y="512133"/>
                </a:lnTo>
                <a:lnTo>
                  <a:pt x="296012" y="540866"/>
                </a:lnTo>
                <a:lnTo>
                  <a:pt x="306310" y="561257"/>
                </a:lnTo>
                <a:lnTo>
                  <a:pt x="316389" y="578363"/>
                </a:lnTo>
                <a:lnTo>
                  <a:pt x="329335" y="602899"/>
                </a:lnTo>
                <a:lnTo>
                  <a:pt x="336783" y="620577"/>
                </a:lnTo>
                <a:lnTo>
                  <a:pt x="340976" y="637669"/>
                </a:lnTo>
                <a:lnTo>
                  <a:pt x="341563" y="642274"/>
                </a:lnTo>
                <a:lnTo>
                  <a:pt x="343226" y="646614"/>
                </a:lnTo>
                <a:lnTo>
                  <a:pt x="355019" y="666091"/>
                </a:lnTo>
                <a:lnTo>
                  <a:pt x="360898" y="678295"/>
                </a:lnTo>
                <a:lnTo>
                  <a:pt x="364981" y="694463"/>
                </a:lnTo>
                <a:lnTo>
                  <a:pt x="363918" y="695376"/>
                </a:lnTo>
                <a:lnTo>
                  <a:pt x="361939" y="695985"/>
                </a:lnTo>
                <a:lnTo>
                  <a:pt x="331310" y="6972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8"/>
          <p:cNvSpPr/>
          <p:nvPr/>
        </p:nvSpPr>
        <p:spPr>
          <a:xfrm>
            <a:off x="7155180" y="4297737"/>
            <a:ext cx="340378" cy="592499"/>
          </a:xfrm>
          <a:custGeom>
            <a:avLst/>
            <a:gdLst/>
            <a:ahLst/>
            <a:cxnLst/>
            <a:rect l="0" t="0" r="0" b="0"/>
            <a:pathLst>
              <a:path w="340378" h="592499">
                <a:moveTo>
                  <a:pt x="22860" y="34233"/>
                </a:moveTo>
                <a:lnTo>
                  <a:pt x="41062" y="34233"/>
                </a:lnTo>
                <a:lnTo>
                  <a:pt x="47695" y="32963"/>
                </a:lnTo>
                <a:lnTo>
                  <a:pt x="53386" y="30846"/>
                </a:lnTo>
                <a:lnTo>
                  <a:pt x="58451" y="28165"/>
                </a:lnTo>
                <a:lnTo>
                  <a:pt x="73257" y="25107"/>
                </a:lnTo>
                <a:lnTo>
                  <a:pt x="94558" y="21799"/>
                </a:lnTo>
                <a:lnTo>
                  <a:pt x="120189" y="18323"/>
                </a:lnTo>
                <a:lnTo>
                  <a:pt x="138546" y="14736"/>
                </a:lnTo>
                <a:lnTo>
                  <a:pt x="152054" y="11075"/>
                </a:lnTo>
                <a:lnTo>
                  <a:pt x="162329" y="7364"/>
                </a:lnTo>
                <a:lnTo>
                  <a:pt x="175529" y="4890"/>
                </a:lnTo>
                <a:lnTo>
                  <a:pt x="190679" y="3241"/>
                </a:lnTo>
                <a:lnTo>
                  <a:pt x="207129" y="2142"/>
                </a:lnTo>
                <a:lnTo>
                  <a:pt x="225716" y="1409"/>
                </a:lnTo>
                <a:lnTo>
                  <a:pt x="302256" y="136"/>
                </a:lnTo>
                <a:lnTo>
                  <a:pt x="320838" y="0"/>
                </a:lnTo>
                <a:lnTo>
                  <a:pt x="325652" y="1250"/>
                </a:lnTo>
                <a:lnTo>
                  <a:pt x="334388" y="6027"/>
                </a:lnTo>
                <a:lnTo>
                  <a:pt x="340377" y="9789"/>
                </a:lnTo>
                <a:lnTo>
                  <a:pt x="339948" y="10317"/>
                </a:lnTo>
                <a:lnTo>
                  <a:pt x="336084" y="10903"/>
                </a:lnTo>
                <a:lnTo>
                  <a:pt x="326769" y="11234"/>
                </a:lnTo>
                <a:lnTo>
                  <a:pt x="324526" y="12550"/>
                </a:lnTo>
                <a:lnTo>
                  <a:pt x="323030" y="14697"/>
                </a:lnTo>
                <a:lnTo>
                  <a:pt x="322034" y="17399"/>
                </a:lnTo>
                <a:lnTo>
                  <a:pt x="320099" y="19200"/>
                </a:lnTo>
                <a:lnTo>
                  <a:pt x="317539" y="20401"/>
                </a:lnTo>
                <a:lnTo>
                  <a:pt x="314562" y="21201"/>
                </a:lnTo>
                <a:lnTo>
                  <a:pt x="304482" y="18704"/>
                </a:lnTo>
                <a:lnTo>
                  <a:pt x="298237" y="16260"/>
                </a:lnTo>
                <a:lnTo>
                  <a:pt x="287913" y="13545"/>
                </a:lnTo>
                <a:lnTo>
                  <a:pt x="283382" y="12821"/>
                </a:lnTo>
                <a:lnTo>
                  <a:pt x="275281" y="13608"/>
                </a:lnTo>
                <a:lnTo>
                  <a:pt x="264801" y="15403"/>
                </a:lnTo>
                <a:lnTo>
                  <a:pt x="252733" y="17870"/>
                </a:lnTo>
                <a:lnTo>
                  <a:pt x="243419" y="19514"/>
                </a:lnTo>
                <a:lnTo>
                  <a:pt x="235939" y="20610"/>
                </a:lnTo>
                <a:lnTo>
                  <a:pt x="229683" y="21341"/>
                </a:lnTo>
                <a:lnTo>
                  <a:pt x="219162" y="21828"/>
                </a:lnTo>
                <a:lnTo>
                  <a:pt x="190538" y="22369"/>
                </a:lnTo>
                <a:lnTo>
                  <a:pt x="12" y="22802"/>
                </a:lnTo>
                <a:lnTo>
                  <a:pt x="0" y="61431"/>
                </a:lnTo>
                <a:lnTo>
                  <a:pt x="1270" y="63795"/>
                </a:lnTo>
                <a:lnTo>
                  <a:pt x="3386" y="65371"/>
                </a:lnTo>
                <a:lnTo>
                  <a:pt x="6068" y="66421"/>
                </a:lnTo>
                <a:lnTo>
                  <a:pt x="6585" y="70932"/>
                </a:lnTo>
                <a:lnTo>
                  <a:pt x="3773" y="86103"/>
                </a:lnTo>
                <a:lnTo>
                  <a:pt x="496" y="103999"/>
                </a:lnTo>
                <a:lnTo>
                  <a:pt x="65" y="122019"/>
                </a:lnTo>
                <a:lnTo>
                  <a:pt x="0" y="276550"/>
                </a:lnTo>
                <a:lnTo>
                  <a:pt x="1270" y="282137"/>
                </a:lnTo>
                <a:lnTo>
                  <a:pt x="3386" y="284592"/>
                </a:lnTo>
                <a:lnTo>
                  <a:pt x="6068" y="284959"/>
                </a:lnTo>
                <a:lnTo>
                  <a:pt x="7855" y="283934"/>
                </a:lnTo>
                <a:lnTo>
                  <a:pt x="9047" y="281980"/>
                </a:lnTo>
                <a:lnTo>
                  <a:pt x="9841" y="279408"/>
                </a:lnTo>
                <a:lnTo>
                  <a:pt x="14111" y="273163"/>
                </a:lnTo>
                <a:lnTo>
                  <a:pt x="21131" y="264873"/>
                </a:lnTo>
                <a:lnTo>
                  <a:pt x="22977" y="264193"/>
                </a:lnTo>
                <a:lnTo>
                  <a:pt x="28415" y="263437"/>
                </a:lnTo>
                <a:lnTo>
                  <a:pt x="31644" y="261966"/>
                </a:lnTo>
                <a:lnTo>
                  <a:pt x="38617" y="256944"/>
                </a:lnTo>
                <a:lnTo>
                  <a:pt x="43524" y="253827"/>
                </a:lnTo>
                <a:lnTo>
                  <a:pt x="49336" y="250479"/>
                </a:lnTo>
                <a:lnTo>
                  <a:pt x="55751" y="246977"/>
                </a:lnTo>
                <a:lnTo>
                  <a:pt x="66265" y="239699"/>
                </a:lnTo>
                <a:lnTo>
                  <a:pt x="70846" y="235980"/>
                </a:lnTo>
                <a:lnTo>
                  <a:pt x="77711" y="232231"/>
                </a:lnTo>
                <a:lnTo>
                  <a:pt x="86097" y="228461"/>
                </a:lnTo>
                <a:lnTo>
                  <a:pt x="95499" y="224678"/>
                </a:lnTo>
                <a:lnTo>
                  <a:pt x="103035" y="222156"/>
                </a:lnTo>
                <a:lnTo>
                  <a:pt x="109330" y="220475"/>
                </a:lnTo>
                <a:lnTo>
                  <a:pt x="114796" y="219354"/>
                </a:lnTo>
                <a:lnTo>
                  <a:pt x="122251" y="218607"/>
                </a:lnTo>
                <a:lnTo>
                  <a:pt x="131031" y="218109"/>
                </a:lnTo>
                <a:lnTo>
                  <a:pt x="150946" y="217555"/>
                </a:lnTo>
                <a:lnTo>
                  <a:pt x="199982" y="217171"/>
                </a:lnTo>
                <a:lnTo>
                  <a:pt x="208251" y="218421"/>
                </a:lnTo>
                <a:lnTo>
                  <a:pt x="216304" y="220525"/>
                </a:lnTo>
                <a:lnTo>
                  <a:pt x="224212" y="223197"/>
                </a:lnTo>
                <a:lnTo>
                  <a:pt x="232025" y="227519"/>
                </a:lnTo>
                <a:lnTo>
                  <a:pt x="239773" y="232940"/>
                </a:lnTo>
                <a:lnTo>
                  <a:pt x="247478" y="239094"/>
                </a:lnTo>
                <a:lnTo>
                  <a:pt x="253885" y="244467"/>
                </a:lnTo>
                <a:lnTo>
                  <a:pt x="264391" y="253823"/>
                </a:lnTo>
                <a:lnTo>
                  <a:pt x="273293" y="262215"/>
                </a:lnTo>
                <a:lnTo>
                  <a:pt x="277446" y="266231"/>
                </a:lnTo>
                <a:lnTo>
                  <a:pt x="282754" y="273988"/>
                </a:lnTo>
                <a:lnTo>
                  <a:pt x="288833" y="284239"/>
                </a:lnTo>
                <a:lnTo>
                  <a:pt x="295425" y="296154"/>
                </a:lnTo>
                <a:lnTo>
                  <a:pt x="301090" y="305367"/>
                </a:lnTo>
                <a:lnTo>
                  <a:pt x="310771" y="318990"/>
                </a:lnTo>
                <a:lnTo>
                  <a:pt x="315920" y="332665"/>
                </a:lnTo>
                <a:lnTo>
                  <a:pt x="319479" y="349749"/>
                </a:lnTo>
                <a:lnTo>
                  <a:pt x="325293" y="374275"/>
                </a:lnTo>
                <a:lnTo>
                  <a:pt x="326082" y="384118"/>
                </a:lnTo>
                <a:lnTo>
                  <a:pt x="325338" y="391950"/>
                </a:lnTo>
                <a:lnTo>
                  <a:pt x="322394" y="405308"/>
                </a:lnTo>
                <a:lnTo>
                  <a:pt x="321086" y="419712"/>
                </a:lnTo>
                <a:lnTo>
                  <a:pt x="317118" y="437966"/>
                </a:lnTo>
                <a:lnTo>
                  <a:pt x="314282" y="448169"/>
                </a:lnTo>
                <a:lnTo>
                  <a:pt x="304357" y="466278"/>
                </a:lnTo>
                <a:lnTo>
                  <a:pt x="298154" y="474662"/>
                </a:lnTo>
                <a:lnTo>
                  <a:pt x="287877" y="490752"/>
                </a:lnTo>
                <a:lnTo>
                  <a:pt x="279074" y="506370"/>
                </a:lnTo>
                <a:lnTo>
                  <a:pt x="270930" y="521778"/>
                </a:lnTo>
                <a:lnTo>
                  <a:pt x="265709" y="529443"/>
                </a:lnTo>
                <a:lnTo>
                  <a:pt x="259689" y="537093"/>
                </a:lnTo>
                <a:lnTo>
                  <a:pt x="253136" y="544733"/>
                </a:lnTo>
                <a:lnTo>
                  <a:pt x="244958" y="551096"/>
                </a:lnTo>
                <a:lnTo>
                  <a:pt x="235695" y="556608"/>
                </a:lnTo>
                <a:lnTo>
                  <a:pt x="225710" y="561553"/>
                </a:lnTo>
                <a:lnTo>
                  <a:pt x="215243" y="566119"/>
                </a:lnTo>
                <a:lnTo>
                  <a:pt x="204455" y="570434"/>
                </a:lnTo>
                <a:lnTo>
                  <a:pt x="177969" y="580416"/>
                </a:lnTo>
                <a:lnTo>
                  <a:pt x="167574" y="585167"/>
                </a:lnTo>
                <a:lnTo>
                  <a:pt x="152339" y="592498"/>
                </a:lnTo>
                <a:lnTo>
                  <a:pt x="148550" y="591829"/>
                </a:lnTo>
                <a:lnTo>
                  <a:pt x="143483" y="590114"/>
                </a:lnTo>
                <a:lnTo>
                  <a:pt x="137565" y="587700"/>
                </a:lnTo>
                <a:lnTo>
                  <a:pt x="131079" y="586091"/>
                </a:lnTo>
                <a:lnTo>
                  <a:pt x="124216" y="585018"/>
                </a:lnTo>
                <a:lnTo>
                  <a:pt x="107086" y="583296"/>
                </a:lnTo>
                <a:lnTo>
                  <a:pt x="101357" y="579674"/>
                </a:lnTo>
                <a:lnTo>
                  <a:pt x="98051" y="576930"/>
                </a:lnTo>
                <a:lnTo>
                  <a:pt x="94578" y="575101"/>
                </a:lnTo>
                <a:lnTo>
                  <a:pt x="87330" y="573068"/>
                </a:lnTo>
                <a:lnTo>
                  <a:pt x="84890" y="571256"/>
                </a:lnTo>
                <a:lnTo>
                  <a:pt x="83263" y="568779"/>
                </a:lnTo>
                <a:lnTo>
                  <a:pt x="82179" y="565856"/>
                </a:lnTo>
                <a:lnTo>
                  <a:pt x="80186" y="563908"/>
                </a:lnTo>
                <a:lnTo>
                  <a:pt x="77587" y="562610"/>
                </a:lnTo>
                <a:lnTo>
                  <a:pt x="68579" y="560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9"/>
          <p:cNvSpPr/>
          <p:nvPr/>
        </p:nvSpPr>
        <p:spPr>
          <a:xfrm>
            <a:off x="4617720" y="5383529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0"/>
                </a:moveTo>
                <a:lnTo>
                  <a:pt x="6067" y="6068"/>
                </a:lnTo>
                <a:lnTo>
                  <a:pt x="9125" y="7855"/>
                </a:lnTo>
                <a:lnTo>
                  <a:pt x="12433" y="9047"/>
                </a:lnTo>
                <a:lnTo>
                  <a:pt x="15909" y="9842"/>
                </a:lnTo>
                <a:lnTo>
                  <a:pt x="19496" y="10371"/>
                </a:lnTo>
                <a:lnTo>
                  <a:pt x="23157" y="10724"/>
                </a:lnTo>
                <a:lnTo>
                  <a:pt x="26868" y="10959"/>
                </a:lnTo>
                <a:lnTo>
                  <a:pt x="33152" y="9846"/>
                </a:lnTo>
                <a:lnTo>
                  <a:pt x="41151" y="7834"/>
                </a:lnTo>
                <a:lnTo>
                  <a:pt x="50294" y="5223"/>
                </a:lnTo>
                <a:lnTo>
                  <a:pt x="61469" y="3482"/>
                </a:lnTo>
                <a:lnTo>
                  <a:pt x="73999" y="2322"/>
                </a:lnTo>
                <a:lnTo>
                  <a:pt x="87433" y="1548"/>
                </a:lnTo>
                <a:lnTo>
                  <a:pt x="115905" y="688"/>
                </a:lnTo>
                <a:lnTo>
                  <a:pt x="130610" y="459"/>
                </a:lnTo>
                <a:lnTo>
                  <a:pt x="142953" y="1576"/>
                </a:lnTo>
                <a:lnTo>
                  <a:pt x="153722" y="3591"/>
                </a:lnTo>
                <a:lnTo>
                  <a:pt x="163441" y="6204"/>
                </a:lnTo>
                <a:lnTo>
                  <a:pt x="173731" y="7946"/>
                </a:lnTo>
                <a:lnTo>
                  <a:pt x="184400" y="9108"/>
                </a:lnTo>
                <a:lnTo>
                  <a:pt x="195323" y="9882"/>
                </a:lnTo>
                <a:lnTo>
                  <a:pt x="203876" y="11668"/>
                </a:lnTo>
                <a:lnTo>
                  <a:pt x="210847" y="14129"/>
                </a:lnTo>
                <a:lnTo>
                  <a:pt x="228600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10"/>
          <p:cNvSpPr/>
          <p:nvPr/>
        </p:nvSpPr>
        <p:spPr>
          <a:xfrm>
            <a:off x="4973091" y="5132116"/>
            <a:ext cx="193269" cy="422864"/>
          </a:xfrm>
          <a:custGeom>
            <a:avLst/>
            <a:gdLst/>
            <a:ahLst/>
            <a:cxnLst/>
            <a:rect l="0" t="0" r="0" b="0"/>
            <a:pathLst>
              <a:path w="193269" h="422864">
                <a:moveTo>
                  <a:pt x="193268" y="57103"/>
                </a:moveTo>
                <a:lnTo>
                  <a:pt x="193268" y="44968"/>
                </a:lnTo>
                <a:lnTo>
                  <a:pt x="191998" y="40123"/>
                </a:lnTo>
                <a:lnTo>
                  <a:pt x="187201" y="31353"/>
                </a:lnTo>
                <a:lnTo>
                  <a:pt x="184222" y="23222"/>
                </a:lnTo>
                <a:lnTo>
                  <a:pt x="183427" y="19276"/>
                </a:lnTo>
                <a:lnTo>
                  <a:pt x="181628" y="16645"/>
                </a:lnTo>
                <a:lnTo>
                  <a:pt x="179158" y="14891"/>
                </a:lnTo>
                <a:lnTo>
                  <a:pt x="176241" y="13722"/>
                </a:lnTo>
                <a:lnTo>
                  <a:pt x="174297" y="11673"/>
                </a:lnTo>
                <a:lnTo>
                  <a:pt x="173001" y="9036"/>
                </a:lnTo>
                <a:lnTo>
                  <a:pt x="172137" y="6009"/>
                </a:lnTo>
                <a:lnTo>
                  <a:pt x="170291" y="3990"/>
                </a:lnTo>
                <a:lnTo>
                  <a:pt x="167790" y="2645"/>
                </a:lnTo>
                <a:lnTo>
                  <a:pt x="164853" y="1748"/>
                </a:lnTo>
                <a:lnTo>
                  <a:pt x="160355" y="1150"/>
                </a:lnTo>
                <a:lnTo>
                  <a:pt x="154816" y="751"/>
                </a:lnTo>
                <a:lnTo>
                  <a:pt x="148583" y="485"/>
                </a:lnTo>
                <a:lnTo>
                  <a:pt x="134885" y="190"/>
                </a:lnTo>
                <a:lnTo>
                  <a:pt x="111463" y="0"/>
                </a:lnTo>
                <a:lnTo>
                  <a:pt x="106981" y="1254"/>
                </a:lnTo>
                <a:lnTo>
                  <a:pt x="102724" y="3361"/>
                </a:lnTo>
                <a:lnTo>
                  <a:pt x="98615" y="6035"/>
                </a:lnTo>
                <a:lnTo>
                  <a:pt x="94606" y="9088"/>
                </a:lnTo>
                <a:lnTo>
                  <a:pt x="90664" y="12393"/>
                </a:lnTo>
                <a:lnTo>
                  <a:pt x="86766" y="15866"/>
                </a:lnTo>
                <a:lnTo>
                  <a:pt x="79047" y="23113"/>
                </a:lnTo>
                <a:lnTo>
                  <a:pt x="63744" y="38112"/>
                </a:lnTo>
                <a:lnTo>
                  <a:pt x="59929" y="43173"/>
                </a:lnTo>
                <a:lnTo>
                  <a:pt x="56115" y="49087"/>
                </a:lnTo>
                <a:lnTo>
                  <a:pt x="52303" y="55569"/>
                </a:lnTo>
                <a:lnTo>
                  <a:pt x="47222" y="62430"/>
                </a:lnTo>
                <a:lnTo>
                  <a:pt x="41294" y="69545"/>
                </a:lnTo>
                <a:lnTo>
                  <a:pt x="34802" y="76828"/>
                </a:lnTo>
                <a:lnTo>
                  <a:pt x="30474" y="84223"/>
                </a:lnTo>
                <a:lnTo>
                  <a:pt x="27589" y="91693"/>
                </a:lnTo>
                <a:lnTo>
                  <a:pt x="25665" y="99213"/>
                </a:lnTo>
                <a:lnTo>
                  <a:pt x="21843" y="110577"/>
                </a:lnTo>
                <a:lnTo>
                  <a:pt x="10823" y="140136"/>
                </a:lnTo>
                <a:lnTo>
                  <a:pt x="6868" y="151828"/>
                </a:lnTo>
                <a:lnTo>
                  <a:pt x="4231" y="160893"/>
                </a:lnTo>
                <a:lnTo>
                  <a:pt x="2474" y="168207"/>
                </a:lnTo>
                <a:lnTo>
                  <a:pt x="1302" y="175622"/>
                </a:lnTo>
                <a:lnTo>
                  <a:pt x="521" y="183106"/>
                </a:lnTo>
                <a:lnTo>
                  <a:pt x="0" y="190635"/>
                </a:lnTo>
                <a:lnTo>
                  <a:pt x="923" y="195655"/>
                </a:lnTo>
                <a:lnTo>
                  <a:pt x="2808" y="199001"/>
                </a:lnTo>
                <a:lnTo>
                  <a:pt x="5335" y="201232"/>
                </a:lnTo>
                <a:lnTo>
                  <a:pt x="7020" y="203989"/>
                </a:lnTo>
                <a:lnTo>
                  <a:pt x="8891" y="210439"/>
                </a:lnTo>
                <a:lnTo>
                  <a:pt x="11930" y="211398"/>
                </a:lnTo>
                <a:lnTo>
                  <a:pt x="16496" y="210766"/>
                </a:lnTo>
                <a:lnTo>
                  <a:pt x="22080" y="209075"/>
                </a:lnTo>
                <a:lnTo>
                  <a:pt x="27073" y="207948"/>
                </a:lnTo>
                <a:lnTo>
                  <a:pt x="31672" y="207196"/>
                </a:lnTo>
                <a:lnTo>
                  <a:pt x="36007" y="206696"/>
                </a:lnTo>
                <a:lnTo>
                  <a:pt x="40168" y="205091"/>
                </a:lnTo>
                <a:lnTo>
                  <a:pt x="44212" y="202752"/>
                </a:lnTo>
                <a:lnTo>
                  <a:pt x="48177" y="199922"/>
                </a:lnTo>
                <a:lnTo>
                  <a:pt x="52091" y="196766"/>
                </a:lnTo>
                <a:lnTo>
                  <a:pt x="55970" y="193392"/>
                </a:lnTo>
                <a:lnTo>
                  <a:pt x="59826" y="189873"/>
                </a:lnTo>
                <a:lnTo>
                  <a:pt x="63667" y="184986"/>
                </a:lnTo>
                <a:lnTo>
                  <a:pt x="67498" y="179189"/>
                </a:lnTo>
                <a:lnTo>
                  <a:pt x="71322" y="172783"/>
                </a:lnTo>
                <a:lnTo>
                  <a:pt x="75140" y="167243"/>
                </a:lnTo>
                <a:lnTo>
                  <a:pt x="78956" y="162280"/>
                </a:lnTo>
                <a:lnTo>
                  <a:pt x="82770" y="157701"/>
                </a:lnTo>
                <a:lnTo>
                  <a:pt x="87853" y="152109"/>
                </a:lnTo>
                <a:lnTo>
                  <a:pt x="100274" y="139121"/>
                </a:lnTo>
                <a:lnTo>
                  <a:pt x="105872" y="132102"/>
                </a:lnTo>
                <a:lnTo>
                  <a:pt x="110874" y="124882"/>
                </a:lnTo>
                <a:lnTo>
                  <a:pt x="115479" y="117530"/>
                </a:lnTo>
                <a:lnTo>
                  <a:pt x="119819" y="111358"/>
                </a:lnTo>
                <a:lnTo>
                  <a:pt x="123982" y="105973"/>
                </a:lnTo>
                <a:lnTo>
                  <a:pt x="128028" y="101113"/>
                </a:lnTo>
                <a:lnTo>
                  <a:pt x="131995" y="96603"/>
                </a:lnTo>
                <a:lnTo>
                  <a:pt x="139789" y="88206"/>
                </a:lnTo>
                <a:lnTo>
                  <a:pt x="151317" y="76338"/>
                </a:lnTo>
                <a:lnTo>
                  <a:pt x="162776" y="64778"/>
                </a:lnTo>
                <a:lnTo>
                  <a:pt x="165320" y="63490"/>
                </a:lnTo>
                <a:lnTo>
                  <a:pt x="167016" y="63901"/>
                </a:lnTo>
                <a:lnTo>
                  <a:pt x="168147" y="65445"/>
                </a:lnTo>
                <a:lnTo>
                  <a:pt x="170171" y="72824"/>
                </a:lnTo>
                <a:lnTo>
                  <a:pt x="172790" y="84095"/>
                </a:lnTo>
                <a:lnTo>
                  <a:pt x="175806" y="97957"/>
                </a:lnTo>
                <a:lnTo>
                  <a:pt x="179087" y="109740"/>
                </a:lnTo>
                <a:lnTo>
                  <a:pt x="182544" y="120134"/>
                </a:lnTo>
                <a:lnTo>
                  <a:pt x="186119" y="129604"/>
                </a:lnTo>
                <a:lnTo>
                  <a:pt x="188502" y="138457"/>
                </a:lnTo>
                <a:lnTo>
                  <a:pt x="190091" y="146899"/>
                </a:lnTo>
                <a:lnTo>
                  <a:pt x="191150" y="155068"/>
                </a:lnTo>
                <a:lnTo>
                  <a:pt x="191856" y="173213"/>
                </a:lnTo>
                <a:lnTo>
                  <a:pt x="193145" y="292405"/>
                </a:lnTo>
                <a:lnTo>
                  <a:pt x="193213" y="312389"/>
                </a:lnTo>
                <a:lnTo>
                  <a:pt x="191962" y="321273"/>
                </a:lnTo>
                <a:lnTo>
                  <a:pt x="189857" y="329737"/>
                </a:lnTo>
                <a:lnTo>
                  <a:pt x="187185" y="337919"/>
                </a:lnTo>
                <a:lnTo>
                  <a:pt x="185403" y="347184"/>
                </a:lnTo>
                <a:lnTo>
                  <a:pt x="184215" y="357171"/>
                </a:lnTo>
                <a:lnTo>
                  <a:pt x="183422" y="367638"/>
                </a:lnTo>
                <a:lnTo>
                  <a:pt x="182894" y="378426"/>
                </a:lnTo>
                <a:lnTo>
                  <a:pt x="181838" y="42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11"/>
          <p:cNvSpPr/>
          <p:nvPr/>
        </p:nvSpPr>
        <p:spPr>
          <a:xfrm>
            <a:off x="6503669" y="5234939"/>
            <a:ext cx="274322" cy="22862"/>
          </a:xfrm>
          <a:custGeom>
            <a:avLst/>
            <a:gdLst/>
            <a:ahLst/>
            <a:cxnLst/>
            <a:rect l="0" t="0" r="0" b="0"/>
            <a:pathLst>
              <a:path w="274322" h="22862">
                <a:moveTo>
                  <a:pt x="0" y="0"/>
                </a:moveTo>
                <a:lnTo>
                  <a:pt x="47728" y="15909"/>
                </a:lnTo>
                <a:lnTo>
                  <a:pt x="63568" y="18226"/>
                </a:lnTo>
                <a:lnTo>
                  <a:pt x="83019" y="19771"/>
                </a:lnTo>
                <a:lnTo>
                  <a:pt x="123258" y="21487"/>
                </a:lnTo>
                <a:lnTo>
                  <a:pt x="139322" y="21945"/>
                </a:lnTo>
                <a:lnTo>
                  <a:pt x="274321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2"/>
          <p:cNvSpPr/>
          <p:nvPr/>
        </p:nvSpPr>
        <p:spPr>
          <a:xfrm>
            <a:off x="6881017" y="5040793"/>
            <a:ext cx="182724" cy="354167"/>
          </a:xfrm>
          <a:custGeom>
            <a:avLst/>
            <a:gdLst/>
            <a:ahLst/>
            <a:cxnLst/>
            <a:rect l="0" t="0" r="0" b="0"/>
            <a:pathLst>
              <a:path w="182724" h="354167">
                <a:moveTo>
                  <a:pt x="182723" y="34126"/>
                </a:moveTo>
                <a:lnTo>
                  <a:pt x="172881" y="14444"/>
                </a:lnTo>
                <a:lnTo>
                  <a:pt x="168612" y="9292"/>
                </a:lnTo>
                <a:lnTo>
                  <a:pt x="161591" y="1704"/>
                </a:lnTo>
                <a:lnTo>
                  <a:pt x="158475" y="1082"/>
                </a:lnTo>
                <a:lnTo>
                  <a:pt x="153857" y="667"/>
                </a:lnTo>
                <a:lnTo>
                  <a:pt x="148239" y="389"/>
                </a:lnTo>
                <a:lnTo>
                  <a:pt x="135223" y="82"/>
                </a:lnTo>
                <a:lnTo>
                  <a:pt x="128197" y="0"/>
                </a:lnTo>
                <a:lnTo>
                  <a:pt x="122242" y="1215"/>
                </a:lnTo>
                <a:lnTo>
                  <a:pt x="117002" y="3296"/>
                </a:lnTo>
                <a:lnTo>
                  <a:pt x="112239" y="5953"/>
                </a:lnTo>
                <a:lnTo>
                  <a:pt x="107793" y="8994"/>
                </a:lnTo>
                <a:lnTo>
                  <a:pt x="103560" y="12291"/>
                </a:lnTo>
                <a:lnTo>
                  <a:pt x="99467" y="15760"/>
                </a:lnTo>
                <a:lnTo>
                  <a:pt x="94199" y="19342"/>
                </a:lnTo>
                <a:lnTo>
                  <a:pt x="88146" y="23000"/>
                </a:lnTo>
                <a:lnTo>
                  <a:pt x="81572" y="26709"/>
                </a:lnTo>
                <a:lnTo>
                  <a:pt x="75918" y="30452"/>
                </a:lnTo>
                <a:lnTo>
                  <a:pt x="70880" y="34216"/>
                </a:lnTo>
                <a:lnTo>
                  <a:pt x="66251" y="37996"/>
                </a:lnTo>
                <a:lnTo>
                  <a:pt x="60625" y="44326"/>
                </a:lnTo>
                <a:lnTo>
                  <a:pt x="54334" y="52356"/>
                </a:lnTo>
                <a:lnTo>
                  <a:pt x="47600" y="61519"/>
                </a:lnTo>
                <a:lnTo>
                  <a:pt x="41841" y="70169"/>
                </a:lnTo>
                <a:lnTo>
                  <a:pt x="36732" y="78475"/>
                </a:lnTo>
                <a:lnTo>
                  <a:pt x="32055" y="86552"/>
                </a:lnTo>
                <a:lnTo>
                  <a:pt x="23473" y="102300"/>
                </a:lnTo>
                <a:lnTo>
                  <a:pt x="19406" y="110056"/>
                </a:lnTo>
                <a:lnTo>
                  <a:pt x="16695" y="117766"/>
                </a:lnTo>
                <a:lnTo>
                  <a:pt x="14888" y="125446"/>
                </a:lnTo>
                <a:lnTo>
                  <a:pt x="13682" y="133106"/>
                </a:lnTo>
                <a:lnTo>
                  <a:pt x="11609" y="139483"/>
                </a:lnTo>
                <a:lnTo>
                  <a:pt x="5919" y="149955"/>
                </a:lnTo>
                <a:lnTo>
                  <a:pt x="2543" y="158842"/>
                </a:lnTo>
                <a:lnTo>
                  <a:pt x="1043" y="168296"/>
                </a:lnTo>
                <a:lnTo>
                  <a:pt x="642" y="174373"/>
                </a:lnTo>
                <a:lnTo>
                  <a:pt x="198" y="186628"/>
                </a:lnTo>
                <a:lnTo>
                  <a:pt x="0" y="196308"/>
                </a:lnTo>
                <a:lnTo>
                  <a:pt x="1217" y="200668"/>
                </a:lnTo>
                <a:lnTo>
                  <a:pt x="5957" y="208898"/>
                </a:lnTo>
                <a:lnTo>
                  <a:pt x="9698" y="214604"/>
                </a:lnTo>
                <a:lnTo>
                  <a:pt x="11493" y="215405"/>
                </a:lnTo>
                <a:lnTo>
                  <a:pt x="16874" y="216295"/>
                </a:lnTo>
                <a:lnTo>
                  <a:pt x="20087" y="215262"/>
                </a:lnTo>
                <a:lnTo>
                  <a:pt x="23498" y="213303"/>
                </a:lnTo>
                <a:lnTo>
                  <a:pt x="27043" y="210728"/>
                </a:lnTo>
                <a:lnTo>
                  <a:pt x="31946" y="207741"/>
                </a:lnTo>
                <a:lnTo>
                  <a:pt x="37756" y="204479"/>
                </a:lnTo>
                <a:lnTo>
                  <a:pt x="44168" y="201035"/>
                </a:lnTo>
                <a:lnTo>
                  <a:pt x="49713" y="197469"/>
                </a:lnTo>
                <a:lnTo>
                  <a:pt x="54679" y="193821"/>
                </a:lnTo>
                <a:lnTo>
                  <a:pt x="59260" y="190120"/>
                </a:lnTo>
                <a:lnTo>
                  <a:pt x="63584" y="185112"/>
                </a:lnTo>
                <a:lnTo>
                  <a:pt x="67737" y="179234"/>
                </a:lnTo>
                <a:lnTo>
                  <a:pt x="71776" y="172774"/>
                </a:lnTo>
                <a:lnTo>
                  <a:pt x="77008" y="167198"/>
                </a:lnTo>
                <a:lnTo>
                  <a:pt x="83036" y="162211"/>
                </a:lnTo>
                <a:lnTo>
                  <a:pt x="89595" y="157616"/>
                </a:lnTo>
                <a:lnTo>
                  <a:pt x="95237" y="152013"/>
                </a:lnTo>
                <a:lnTo>
                  <a:pt x="100270" y="145737"/>
                </a:lnTo>
                <a:lnTo>
                  <a:pt x="123537" y="111347"/>
                </a:lnTo>
                <a:lnTo>
                  <a:pt x="129296" y="99577"/>
                </a:lnTo>
                <a:lnTo>
                  <a:pt x="134405" y="86651"/>
                </a:lnTo>
                <a:lnTo>
                  <a:pt x="145662" y="53674"/>
                </a:lnTo>
                <a:lnTo>
                  <a:pt x="147856" y="52238"/>
                </a:lnTo>
                <a:lnTo>
                  <a:pt x="150588" y="52551"/>
                </a:lnTo>
                <a:lnTo>
                  <a:pt x="153679" y="54029"/>
                </a:lnTo>
                <a:lnTo>
                  <a:pt x="155741" y="56285"/>
                </a:lnTo>
                <a:lnTo>
                  <a:pt x="157114" y="59059"/>
                </a:lnTo>
                <a:lnTo>
                  <a:pt x="158030" y="62178"/>
                </a:lnTo>
                <a:lnTo>
                  <a:pt x="158642" y="69338"/>
                </a:lnTo>
                <a:lnTo>
                  <a:pt x="159048" y="79190"/>
                </a:lnTo>
                <a:lnTo>
                  <a:pt x="159319" y="90839"/>
                </a:lnTo>
                <a:lnTo>
                  <a:pt x="160771" y="104955"/>
                </a:lnTo>
                <a:lnTo>
                  <a:pt x="163008" y="120715"/>
                </a:lnTo>
                <a:lnTo>
                  <a:pt x="165769" y="137573"/>
                </a:lnTo>
                <a:lnTo>
                  <a:pt x="167610" y="164050"/>
                </a:lnTo>
                <a:lnTo>
                  <a:pt x="168837" y="196943"/>
                </a:lnTo>
                <a:lnTo>
                  <a:pt x="170808" y="304624"/>
                </a:lnTo>
                <a:lnTo>
                  <a:pt x="169699" y="318598"/>
                </a:lnTo>
                <a:lnTo>
                  <a:pt x="167690" y="329185"/>
                </a:lnTo>
                <a:lnTo>
                  <a:pt x="159863" y="3541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13"/>
          <p:cNvSpPr/>
          <p:nvPr/>
        </p:nvSpPr>
        <p:spPr>
          <a:xfrm>
            <a:off x="5545853" y="5566409"/>
            <a:ext cx="191989" cy="455355"/>
          </a:xfrm>
          <a:custGeom>
            <a:avLst/>
            <a:gdLst/>
            <a:ahLst/>
            <a:cxnLst/>
            <a:rect l="0" t="0" r="0" b="0"/>
            <a:pathLst>
              <a:path w="191989" h="455355">
                <a:moveTo>
                  <a:pt x="9126" y="0"/>
                </a:moveTo>
                <a:lnTo>
                  <a:pt x="3059" y="18203"/>
                </a:lnTo>
                <a:lnTo>
                  <a:pt x="2542" y="26106"/>
                </a:lnTo>
                <a:lnTo>
                  <a:pt x="3467" y="33914"/>
                </a:lnTo>
                <a:lnTo>
                  <a:pt x="5353" y="41659"/>
                </a:lnTo>
                <a:lnTo>
                  <a:pt x="6611" y="50633"/>
                </a:lnTo>
                <a:lnTo>
                  <a:pt x="7450" y="60426"/>
                </a:lnTo>
                <a:lnTo>
                  <a:pt x="8009" y="70764"/>
                </a:lnTo>
                <a:lnTo>
                  <a:pt x="9118" y="376050"/>
                </a:lnTo>
                <a:lnTo>
                  <a:pt x="10391" y="381511"/>
                </a:lnTo>
                <a:lnTo>
                  <a:pt x="15192" y="390964"/>
                </a:lnTo>
                <a:lnTo>
                  <a:pt x="16980" y="392723"/>
                </a:lnTo>
                <a:lnTo>
                  <a:pt x="18172" y="392626"/>
                </a:lnTo>
                <a:lnTo>
                  <a:pt x="18967" y="391290"/>
                </a:lnTo>
                <a:lnTo>
                  <a:pt x="19850" y="379647"/>
                </a:lnTo>
                <a:lnTo>
                  <a:pt x="20085" y="371208"/>
                </a:lnTo>
                <a:lnTo>
                  <a:pt x="21512" y="363043"/>
                </a:lnTo>
                <a:lnTo>
                  <a:pt x="23734" y="355059"/>
                </a:lnTo>
                <a:lnTo>
                  <a:pt x="36424" y="317927"/>
                </a:lnTo>
                <a:lnTo>
                  <a:pt x="40025" y="308471"/>
                </a:lnTo>
                <a:lnTo>
                  <a:pt x="43696" y="299628"/>
                </a:lnTo>
                <a:lnTo>
                  <a:pt x="47412" y="291192"/>
                </a:lnTo>
                <a:lnTo>
                  <a:pt x="70847" y="242913"/>
                </a:lnTo>
                <a:lnTo>
                  <a:pt x="89785" y="204619"/>
                </a:lnTo>
                <a:lnTo>
                  <a:pt x="95919" y="196103"/>
                </a:lnTo>
                <a:lnTo>
                  <a:pt x="102548" y="189155"/>
                </a:lnTo>
                <a:lnTo>
                  <a:pt x="109508" y="183254"/>
                </a:lnTo>
                <a:lnTo>
                  <a:pt x="115417" y="179319"/>
                </a:lnTo>
                <a:lnTo>
                  <a:pt x="120627" y="176696"/>
                </a:lnTo>
                <a:lnTo>
                  <a:pt x="125370" y="174948"/>
                </a:lnTo>
                <a:lnTo>
                  <a:pt x="129802" y="173782"/>
                </a:lnTo>
                <a:lnTo>
                  <a:pt x="134027" y="173005"/>
                </a:lnTo>
                <a:lnTo>
                  <a:pt x="138114" y="172487"/>
                </a:lnTo>
                <a:lnTo>
                  <a:pt x="143378" y="172141"/>
                </a:lnTo>
                <a:lnTo>
                  <a:pt x="149428" y="171911"/>
                </a:lnTo>
                <a:lnTo>
                  <a:pt x="156000" y="171758"/>
                </a:lnTo>
                <a:lnTo>
                  <a:pt x="161652" y="172925"/>
                </a:lnTo>
                <a:lnTo>
                  <a:pt x="166690" y="174974"/>
                </a:lnTo>
                <a:lnTo>
                  <a:pt x="171319" y="177609"/>
                </a:lnTo>
                <a:lnTo>
                  <a:pt x="175675" y="180637"/>
                </a:lnTo>
                <a:lnTo>
                  <a:pt x="179849" y="183924"/>
                </a:lnTo>
                <a:lnTo>
                  <a:pt x="183901" y="187387"/>
                </a:lnTo>
                <a:lnTo>
                  <a:pt x="186603" y="192235"/>
                </a:lnTo>
                <a:lnTo>
                  <a:pt x="189605" y="204394"/>
                </a:lnTo>
                <a:lnTo>
                  <a:pt x="190939" y="218266"/>
                </a:lnTo>
                <a:lnTo>
                  <a:pt x="191295" y="225520"/>
                </a:lnTo>
                <a:lnTo>
                  <a:pt x="191690" y="240355"/>
                </a:lnTo>
                <a:lnTo>
                  <a:pt x="191988" y="299457"/>
                </a:lnTo>
                <a:lnTo>
                  <a:pt x="190724" y="308858"/>
                </a:lnTo>
                <a:lnTo>
                  <a:pt x="188612" y="317665"/>
                </a:lnTo>
                <a:lnTo>
                  <a:pt x="185933" y="326077"/>
                </a:lnTo>
                <a:lnTo>
                  <a:pt x="182877" y="334225"/>
                </a:lnTo>
                <a:lnTo>
                  <a:pt x="179571" y="342197"/>
                </a:lnTo>
                <a:lnTo>
                  <a:pt x="176096" y="350051"/>
                </a:lnTo>
                <a:lnTo>
                  <a:pt x="168848" y="365552"/>
                </a:lnTo>
                <a:lnTo>
                  <a:pt x="165137" y="373242"/>
                </a:lnTo>
                <a:lnTo>
                  <a:pt x="160124" y="380908"/>
                </a:lnTo>
                <a:lnTo>
                  <a:pt x="154242" y="388559"/>
                </a:lnTo>
                <a:lnTo>
                  <a:pt x="147780" y="396199"/>
                </a:lnTo>
                <a:lnTo>
                  <a:pt x="142202" y="403833"/>
                </a:lnTo>
                <a:lnTo>
                  <a:pt x="137214" y="411462"/>
                </a:lnTo>
                <a:lnTo>
                  <a:pt x="132618" y="419089"/>
                </a:lnTo>
                <a:lnTo>
                  <a:pt x="127014" y="425442"/>
                </a:lnTo>
                <a:lnTo>
                  <a:pt x="120738" y="430948"/>
                </a:lnTo>
                <a:lnTo>
                  <a:pt x="114014" y="435889"/>
                </a:lnTo>
                <a:lnTo>
                  <a:pt x="108262" y="439182"/>
                </a:lnTo>
                <a:lnTo>
                  <a:pt x="103157" y="441379"/>
                </a:lnTo>
                <a:lnTo>
                  <a:pt x="98483" y="442842"/>
                </a:lnTo>
                <a:lnTo>
                  <a:pt x="92828" y="445089"/>
                </a:lnTo>
                <a:lnTo>
                  <a:pt x="86517" y="447856"/>
                </a:lnTo>
                <a:lnTo>
                  <a:pt x="79771" y="450970"/>
                </a:lnTo>
                <a:lnTo>
                  <a:pt x="74002" y="453047"/>
                </a:lnTo>
                <a:lnTo>
                  <a:pt x="68887" y="454432"/>
                </a:lnTo>
                <a:lnTo>
                  <a:pt x="64207" y="455354"/>
                </a:lnTo>
                <a:lnTo>
                  <a:pt x="58547" y="454700"/>
                </a:lnTo>
                <a:lnTo>
                  <a:pt x="52233" y="452994"/>
                </a:lnTo>
                <a:lnTo>
                  <a:pt x="45484" y="450586"/>
                </a:lnTo>
                <a:lnTo>
                  <a:pt x="39715" y="448981"/>
                </a:lnTo>
                <a:lnTo>
                  <a:pt x="34599" y="447911"/>
                </a:lnTo>
                <a:lnTo>
                  <a:pt x="29918" y="447197"/>
                </a:lnTo>
                <a:lnTo>
                  <a:pt x="25528" y="445451"/>
                </a:lnTo>
                <a:lnTo>
                  <a:pt x="21330" y="443018"/>
                </a:lnTo>
                <a:lnTo>
                  <a:pt x="17263" y="440125"/>
                </a:lnTo>
                <a:lnTo>
                  <a:pt x="13280" y="436927"/>
                </a:lnTo>
                <a:lnTo>
                  <a:pt x="9356" y="433525"/>
                </a:lnTo>
                <a:lnTo>
                  <a:pt x="5470" y="429987"/>
                </a:lnTo>
                <a:lnTo>
                  <a:pt x="2878" y="426358"/>
                </a:lnTo>
                <a:lnTo>
                  <a:pt x="0" y="418940"/>
                </a:lnTo>
                <a:lnTo>
                  <a:pt x="502" y="415183"/>
                </a:lnTo>
                <a:lnTo>
                  <a:pt x="2107" y="411409"/>
                </a:lnTo>
                <a:lnTo>
                  <a:pt x="9126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14"/>
          <p:cNvSpPr/>
          <p:nvPr/>
        </p:nvSpPr>
        <p:spPr>
          <a:xfrm>
            <a:off x="5783579" y="5452462"/>
            <a:ext cx="194312" cy="180066"/>
          </a:xfrm>
          <a:custGeom>
            <a:avLst/>
            <a:gdLst/>
            <a:ahLst/>
            <a:cxnLst/>
            <a:rect l="0" t="0" r="0" b="0"/>
            <a:pathLst>
              <a:path w="194312" h="180066">
                <a:moveTo>
                  <a:pt x="0" y="79657"/>
                </a:moveTo>
                <a:lnTo>
                  <a:pt x="0" y="67522"/>
                </a:lnTo>
                <a:lnTo>
                  <a:pt x="2541" y="61407"/>
                </a:lnTo>
                <a:lnTo>
                  <a:pt x="6774" y="54790"/>
                </a:lnTo>
                <a:lnTo>
                  <a:pt x="12136" y="47840"/>
                </a:lnTo>
                <a:lnTo>
                  <a:pt x="18251" y="41936"/>
                </a:lnTo>
                <a:lnTo>
                  <a:pt x="24868" y="36730"/>
                </a:lnTo>
                <a:lnTo>
                  <a:pt x="59805" y="13181"/>
                </a:lnTo>
                <a:lnTo>
                  <a:pt x="67810" y="8670"/>
                </a:lnTo>
                <a:lnTo>
                  <a:pt x="74417" y="5662"/>
                </a:lnTo>
                <a:lnTo>
                  <a:pt x="80091" y="3657"/>
                </a:lnTo>
                <a:lnTo>
                  <a:pt x="86415" y="2321"/>
                </a:lnTo>
                <a:lnTo>
                  <a:pt x="93170" y="1430"/>
                </a:lnTo>
                <a:lnTo>
                  <a:pt x="100213" y="835"/>
                </a:lnTo>
                <a:lnTo>
                  <a:pt x="106179" y="440"/>
                </a:lnTo>
                <a:lnTo>
                  <a:pt x="116194" y="0"/>
                </a:lnTo>
                <a:lnTo>
                  <a:pt x="120643" y="1152"/>
                </a:lnTo>
                <a:lnTo>
                  <a:pt x="124879" y="3191"/>
                </a:lnTo>
                <a:lnTo>
                  <a:pt x="128973" y="5820"/>
                </a:lnTo>
                <a:lnTo>
                  <a:pt x="132972" y="8842"/>
                </a:lnTo>
                <a:lnTo>
                  <a:pt x="136909" y="12127"/>
                </a:lnTo>
                <a:lnTo>
                  <a:pt x="140802" y="15587"/>
                </a:lnTo>
                <a:lnTo>
                  <a:pt x="148516" y="22818"/>
                </a:lnTo>
                <a:lnTo>
                  <a:pt x="152351" y="26525"/>
                </a:lnTo>
                <a:lnTo>
                  <a:pt x="153637" y="30266"/>
                </a:lnTo>
                <a:lnTo>
                  <a:pt x="153225" y="34030"/>
                </a:lnTo>
                <a:lnTo>
                  <a:pt x="151680" y="37809"/>
                </a:lnTo>
                <a:lnTo>
                  <a:pt x="149380" y="45409"/>
                </a:lnTo>
                <a:lnTo>
                  <a:pt x="143439" y="67399"/>
                </a:lnTo>
                <a:lnTo>
                  <a:pt x="140076" y="77835"/>
                </a:lnTo>
                <a:lnTo>
                  <a:pt x="136564" y="87333"/>
                </a:lnTo>
                <a:lnTo>
                  <a:pt x="132953" y="96204"/>
                </a:lnTo>
                <a:lnTo>
                  <a:pt x="129275" y="104659"/>
                </a:lnTo>
                <a:lnTo>
                  <a:pt x="121803" y="120826"/>
                </a:lnTo>
                <a:lnTo>
                  <a:pt x="119302" y="128693"/>
                </a:lnTo>
                <a:lnTo>
                  <a:pt x="117635" y="136478"/>
                </a:lnTo>
                <a:lnTo>
                  <a:pt x="116523" y="144208"/>
                </a:lnTo>
                <a:lnTo>
                  <a:pt x="113242" y="150631"/>
                </a:lnTo>
                <a:lnTo>
                  <a:pt x="108515" y="156183"/>
                </a:lnTo>
                <a:lnTo>
                  <a:pt x="102824" y="161155"/>
                </a:lnTo>
                <a:lnTo>
                  <a:pt x="99029" y="165739"/>
                </a:lnTo>
                <a:lnTo>
                  <a:pt x="96500" y="170065"/>
                </a:lnTo>
                <a:lnTo>
                  <a:pt x="94814" y="174219"/>
                </a:lnTo>
                <a:lnTo>
                  <a:pt x="94959" y="176988"/>
                </a:lnTo>
                <a:lnTo>
                  <a:pt x="96327" y="178835"/>
                </a:lnTo>
                <a:lnTo>
                  <a:pt x="98508" y="180065"/>
                </a:lnTo>
                <a:lnTo>
                  <a:pt x="103772" y="179616"/>
                </a:lnTo>
                <a:lnTo>
                  <a:pt x="111091" y="178047"/>
                </a:lnTo>
                <a:lnTo>
                  <a:pt x="119781" y="175730"/>
                </a:lnTo>
                <a:lnTo>
                  <a:pt x="146370" y="169770"/>
                </a:lnTo>
                <a:lnTo>
                  <a:pt x="194311" y="1596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15"/>
          <p:cNvSpPr/>
          <p:nvPr/>
        </p:nvSpPr>
        <p:spPr>
          <a:xfrm>
            <a:off x="6046470" y="5749289"/>
            <a:ext cx="182881" cy="102871"/>
          </a:xfrm>
          <a:custGeom>
            <a:avLst/>
            <a:gdLst/>
            <a:ahLst/>
            <a:cxnLst/>
            <a:rect l="0" t="0" r="0" b="0"/>
            <a:pathLst>
              <a:path w="182881" h="102871">
                <a:moveTo>
                  <a:pt x="0" y="102870"/>
                </a:moveTo>
                <a:lnTo>
                  <a:pt x="6067" y="90735"/>
                </a:lnTo>
                <a:lnTo>
                  <a:pt x="9125" y="85890"/>
                </a:lnTo>
                <a:lnTo>
                  <a:pt x="12433" y="81390"/>
                </a:lnTo>
                <a:lnTo>
                  <a:pt x="15908" y="77120"/>
                </a:lnTo>
                <a:lnTo>
                  <a:pt x="22035" y="71733"/>
                </a:lnTo>
                <a:lnTo>
                  <a:pt x="29930" y="65602"/>
                </a:lnTo>
                <a:lnTo>
                  <a:pt x="39003" y="58975"/>
                </a:lnTo>
                <a:lnTo>
                  <a:pt x="47592" y="53287"/>
                </a:lnTo>
                <a:lnTo>
                  <a:pt x="55858" y="48225"/>
                </a:lnTo>
                <a:lnTo>
                  <a:pt x="63908" y="43580"/>
                </a:lnTo>
                <a:lnTo>
                  <a:pt x="79627" y="35033"/>
                </a:lnTo>
                <a:lnTo>
                  <a:pt x="87374" y="30975"/>
                </a:lnTo>
                <a:lnTo>
                  <a:pt x="93809" y="28270"/>
                </a:lnTo>
                <a:lnTo>
                  <a:pt x="99369" y="26467"/>
                </a:lnTo>
                <a:lnTo>
                  <a:pt x="104346" y="25265"/>
                </a:lnTo>
                <a:lnTo>
                  <a:pt x="110204" y="23193"/>
                </a:lnTo>
                <a:lnTo>
                  <a:pt x="116649" y="20542"/>
                </a:lnTo>
                <a:lnTo>
                  <a:pt x="123486" y="17505"/>
                </a:lnTo>
                <a:lnTo>
                  <a:pt x="129314" y="15480"/>
                </a:lnTo>
                <a:lnTo>
                  <a:pt x="134469" y="14130"/>
                </a:lnTo>
                <a:lnTo>
                  <a:pt x="139176" y="13230"/>
                </a:lnTo>
                <a:lnTo>
                  <a:pt x="146123" y="1136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16"/>
          <p:cNvSpPr/>
          <p:nvPr/>
        </p:nvSpPr>
        <p:spPr>
          <a:xfrm>
            <a:off x="6103620" y="5840729"/>
            <a:ext cx="160020" cy="91441"/>
          </a:xfrm>
          <a:custGeom>
            <a:avLst/>
            <a:gdLst/>
            <a:ahLst/>
            <a:cxnLst/>
            <a:rect l="0" t="0" r="0" b="0"/>
            <a:pathLst>
              <a:path w="160020" h="91441">
                <a:moveTo>
                  <a:pt x="0" y="91440"/>
                </a:moveTo>
                <a:lnTo>
                  <a:pt x="12135" y="85373"/>
                </a:lnTo>
                <a:lnTo>
                  <a:pt x="19520" y="82315"/>
                </a:lnTo>
                <a:lnTo>
                  <a:pt x="28253" y="79007"/>
                </a:lnTo>
                <a:lnTo>
                  <a:pt x="37885" y="75531"/>
                </a:lnTo>
                <a:lnTo>
                  <a:pt x="45576" y="70675"/>
                </a:lnTo>
                <a:lnTo>
                  <a:pt x="51974" y="64896"/>
                </a:lnTo>
                <a:lnTo>
                  <a:pt x="57509" y="58505"/>
                </a:lnTo>
                <a:lnTo>
                  <a:pt x="63739" y="52973"/>
                </a:lnTo>
                <a:lnTo>
                  <a:pt x="70433" y="48016"/>
                </a:lnTo>
                <a:lnTo>
                  <a:pt x="105493" y="24866"/>
                </a:lnTo>
                <a:lnTo>
                  <a:pt x="114779" y="20387"/>
                </a:lnTo>
                <a:lnTo>
                  <a:pt x="123509" y="17402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7"/>
          <p:cNvSpPr/>
          <p:nvPr/>
        </p:nvSpPr>
        <p:spPr>
          <a:xfrm>
            <a:off x="6415461" y="5532119"/>
            <a:ext cx="42490" cy="468632"/>
          </a:xfrm>
          <a:custGeom>
            <a:avLst/>
            <a:gdLst/>
            <a:ahLst/>
            <a:cxnLst/>
            <a:rect l="0" t="0" r="0" b="0"/>
            <a:pathLst>
              <a:path w="42490" h="468632">
                <a:moveTo>
                  <a:pt x="42489" y="0"/>
                </a:moveTo>
                <a:lnTo>
                  <a:pt x="26580" y="31819"/>
                </a:lnTo>
                <a:lnTo>
                  <a:pt x="24263" y="40262"/>
                </a:lnTo>
                <a:lnTo>
                  <a:pt x="22718" y="49702"/>
                </a:lnTo>
                <a:lnTo>
                  <a:pt x="21688" y="59805"/>
                </a:lnTo>
                <a:lnTo>
                  <a:pt x="21001" y="69080"/>
                </a:lnTo>
                <a:lnTo>
                  <a:pt x="20544" y="77804"/>
                </a:lnTo>
                <a:lnTo>
                  <a:pt x="20239" y="86159"/>
                </a:lnTo>
                <a:lnTo>
                  <a:pt x="17495" y="103159"/>
                </a:lnTo>
                <a:lnTo>
                  <a:pt x="7674" y="152529"/>
                </a:lnTo>
                <a:lnTo>
                  <a:pt x="4039" y="174076"/>
                </a:lnTo>
                <a:lnTo>
                  <a:pt x="1615" y="192251"/>
                </a:lnTo>
                <a:lnTo>
                  <a:pt x="0" y="208177"/>
                </a:lnTo>
                <a:lnTo>
                  <a:pt x="192" y="226415"/>
                </a:lnTo>
                <a:lnTo>
                  <a:pt x="1591" y="246194"/>
                </a:lnTo>
                <a:lnTo>
                  <a:pt x="3794" y="266999"/>
                </a:lnTo>
                <a:lnTo>
                  <a:pt x="5262" y="284679"/>
                </a:lnTo>
                <a:lnTo>
                  <a:pt x="6241" y="300276"/>
                </a:lnTo>
                <a:lnTo>
                  <a:pt x="6893" y="314484"/>
                </a:lnTo>
                <a:lnTo>
                  <a:pt x="7619" y="357364"/>
                </a:lnTo>
                <a:lnTo>
                  <a:pt x="7812" y="383023"/>
                </a:lnTo>
                <a:lnTo>
                  <a:pt x="9211" y="403939"/>
                </a:lnTo>
                <a:lnTo>
                  <a:pt x="11413" y="421693"/>
                </a:lnTo>
                <a:lnTo>
                  <a:pt x="19628" y="4686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8"/>
          <p:cNvSpPr/>
          <p:nvPr/>
        </p:nvSpPr>
        <p:spPr>
          <a:xfrm>
            <a:off x="6567810" y="5512437"/>
            <a:ext cx="207837" cy="442593"/>
          </a:xfrm>
          <a:custGeom>
            <a:avLst/>
            <a:gdLst/>
            <a:ahLst/>
            <a:cxnLst/>
            <a:rect l="0" t="0" r="0" b="0"/>
            <a:pathLst>
              <a:path w="207837" h="442593">
                <a:moveTo>
                  <a:pt x="38730" y="19682"/>
                </a:moveTo>
                <a:lnTo>
                  <a:pt x="38730" y="7547"/>
                </a:lnTo>
                <a:lnTo>
                  <a:pt x="37460" y="3972"/>
                </a:lnTo>
                <a:lnTo>
                  <a:pt x="35343" y="1589"/>
                </a:lnTo>
                <a:lnTo>
                  <a:pt x="32662" y="0"/>
                </a:lnTo>
                <a:lnTo>
                  <a:pt x="30874" y="211"/>
                </a:lnTo>
                <a:lnTo>
                  <a:pt x="29683" y="1621"/>
                </a:lnTo>
                <a:lnTo>
                  <a:pt x="28888" y="3832"/>
                </a:lnTo>
                <a:lnTo>
                  <a:pt x="28006" y="13061"/>
                </a:lnTo>
                <a:lnTo>
                  <a:pt x="27771" y="19078"/>
                </a:lnTo>
                <a:lnTo>
                  <a:pt x="15304" y="112496"/>
                </a:lnTo>
                <a:lnTo>
                  <a:pt x="5881" y="173116"/>
                </a:lnTo>
                <a:lnTo>
                  <a:pt x="1591" y="198171"/>
                </a:lnTo>
                <a:lnTo>
                  <a:pt x="0" y="223765"/>
                </a:lnTo>
                <a:lnTo>
                  <a:pt x="210" y="249718"/>
                </a:lnTo>
                <a:lnTo>
                  <a:pt x="2560" y="298450"/>
                </a:lnTo>
                <a:lnTo>
                  <a:pt x="3604" y="337043"/>
                </a:lnTo>
                <a:lnTo>
                  <a:pt x="6423" y="353176"/>
                </a:lnTo>
                <a:lnTo>
                  <a:pt x="10841" y="367741"/>
                </a:lnTo>
                <a:lnTo>
                  <a:pt x="16328" y="381261"/>
                </a:lnTo>
                <a:lnTo>
                  <a:pt x="21256" y="391545"/>
                </a:lnTo>
                <a:lnTo>
                  <a:pt x="25810" y="399671"/>
                </a:lnTo>
                <a:lnTo>
                  <a:pt x="30116" y="406358"/>
                </a:lnTo>
                <a:lnTo>
                  <a:pt x="34258" y="412086"/>
                </a:lnTo>
                <a:lnTo>
                  <a:pt x="38289" y="417175"/>
                </a:lnTo>
                <a:lnTo>
                  <a:pt x="42245" y="421838"/>
                </a:lnTo>
                <a:lnTo>
                  <a:pt x="47424" y="424946"/>
                </a:lnTo>
                <a:lnTo>
                  <a:pt x="53416" y="427018"/>
                </a:lnTo>
                <a:lnTo>
                  <a:pt x="59950" y="428400"/>
                </a:lnTo>
                <a:lnTo>
                  <a:pt x="65576" y="429321"/>
                </a:lnTo>
                <a:lnTo>
                  <a:pt x="70597" y="429935"/>
                </a:lnTo>
                <a:lnTo>
                  <a:pt x="75215" y="430344"/>
                </a:lnTo>
                <a:lnTo>
                  <a:pt x="79564" y="430617"/>
                </a:lnTo>
                <a:lnTo>
                  <a:pt x="87782" y="430919"/>
                </a:lnTo>
                <a:lnTo>
                  <a:pt x="91751" y="429731"/>
                </a:lnTo>
                <a:lnTo>
                  <a:pt x="95666" y="427668"/>
                </a:lnTo>
                <a:lnTo>
                  <a:pt x="99548" y="425023"/>
                </a:lnTo>
                <a:lnTo>
                  <a:pt x="104675" y="421989"/>
                </a:lnTo>
                <a:lnTo>
                  <a:pt x="110633" y="418697"/>
                </a:lnTo>
                <a:lnTo>
                  <a:pt x="117145" y="415232"/>
                </a:lnTo>
                <a:lnTo>
                  <a:pt x="122756" y="410382"/>
                </a:lnTo>
                <a:lnTo>
                  <a:pt x="127768" y="404609"/>
                </a:lnTo>
                <a:lnTo>
                  <a:pt x="132378" y="398220"/>
                </a:lnTo>
                <a:lnTo>
                  <a:pt x="139262" y="390151"/>
                </a:lnTo>
                <a:lnTo>
                  <a:pt x="147661" y="380961"/>
                </a:lnTo>
                <a:lnTo>
                  <a:pt x="176381" y="350973"/>
                </a:lnTo>
                <a:lnTo>
                  <a:pt x="181298" y="344683"/>
                </a:lnTo>
                <a:lnTo>
                  <a:pt x="185845" y="337949"/>
                </a:lnTo>
                <a:lnTo>
                  <a:pt x="190146" y="330920"/>
                </a:lnTo>
                <a:lnTo>
                  <a:pt x="194284" y="324964"/>
                </a:lnTo>
                <a:lnTo>
                  <a:pt x="198313" y="319724"/>
                </a:lnTo>
                <a:lnTo>
                  <a:pt x="202269" y="314960"/>
                </a:lnTo>
                <a:lnTo>
                  <a:pt x="204906" y="309244"/>
                </a:lnTo>
                <a:lnTo>
                  <a:pt x="207836" y="296120"/>
                </a:lnTo>
                <a:lnTo>
                  <a:pt x="207347" y="290334"/>
                </a:lnTo>
                <a:lnTo>
                  <a:pt x="205751" y="285207"/>
                </a:lnTo>
                <a:lnTo>
                  <a:pt x="203417" y="280519"/>
                </a:lnTo>
                <a:lnTo>
                  <a:pt x="200591" y="277393"/>
                </a:lnTo>
                <a:lnTo>
                  <a:pt x="197437" y="275310"/>
                </a:lnTo>
                <a:lnTo>
                  <a:pt x="194065" y="273921"/>
                </a:lnTo>
                <a:lnTo>
                  <a:pt x="190546" y="274265"/>
                </a:lnTo>
                <a:lnTo>
                  <a:pt x="186931" y="275764"/>
                </a:lnTo>
                <a:lnTo>
                  <a:pt x="183250" y="278033"/>
                </a:lnTo>
                <a:lnTo>
                  <a:pt x="159868" y="293363"/>
                </a:lnTo>
                <a:lnTo>
                  <a:pt x="151238" y="298656"/>
                </a:lnTo>
                <a:lnTo>
                  <a:pt x="142945" y="303455"/>
                </a:lnTo>
                <a:lnTo>
                  <a:pt x="134876" y="307924"/>
                </a:lnTo>
                <a:lnTo>
                  <a:pt x="126958" y="313444"/>
                </a:lnTo>
                <a:lnTo>
                  <a:pt x="119139" y="319663"/>
                </a:lnTo>
                <a:lnTo>
                  <a:pt x="111385" y="326350"/>
                </a:lnTo>
                <a:lnTo>
                  <a:pt x="99384" y="337166"/>
                </a:lnTo>
                <a:lnTo>
                  <a:pt x="94406" y="341828"/>
                </a:lnTo>
                <a:lnTo>
                  <a:pt x="89817" y="347476"/>
                </a:lnTo>
                <a:lnTo>
                  <a:pt x="85488" y="353782"/>
                </a:lnTo>
                <a:lnTo>
                  <a:pt x="81332" y="360525"/>
                </a:lnTo>
                <a:lnTo>
                  <a:pt x="73481" y="370101"/>
                </a:lnTo>
                <a:lnTo>
                  <a:pt x="63168" y="381565"/>
                </a:lnTo>
                <a:lnTo>
                  <a:pt x="15870" y="4425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9"/>
          <p:cNvSpPr/>
          <p:nvPr/>
        </p:nvSpPr>
        <p:spPr>
          <a:xfrm>
            <a:off x="5636578" y="6165614"/>
            <a:ext cx="260620" cy="377369"/>
          </a:xfrm>
          <a:custGeom>
            <a:avLst/>
            <a:gdLst/>
            <a:ahLst/>
            <a:cxnLst/>
            <a:rect l="0" t="0" r="0" b="0"/>
            <a:pathLst>
              <a:path w="260620" h="377369">
                <a:moveTo>
                  <a:pt x="9842" y="6586"/>
                </a:moveTo>
                <a:lnTo>
                  <a:pt x="3774" y="518"/>
                </a:lnTo>
                <a:lnTo>
                  <a:pt x="1987" y="0"/>
                </a:lnTo>
                <a:lnTo>
                  <a:pt x="795" y="925"/>
                </a:lnTo>
                <a:lnTo>
                  <a:pt x="0" y="2812"/>
                </a:lnTo>
                <a:lnTo>
                  <a:pt x="741" y="5340"/>
                </a:lnTo>
                <a:lnTo>
                  <a:pt x="6581" y="14965"/>
                </a:lnTo>
                <a:lnTo>
                  <a:pt x="8392" y="22164"/>
                </a:lnTo>
                <a:lnTo>
                  <a:pt x="12584" y="32982"/>
                </a:lnTo>
                <a:lnTo>
                  <a:pt x="15480" y="39423"/>
                </a:lnTo>
                <a:lnTo>
                  <a:pt x="17410" y="46257"/>
                </a:lnTo>
                <a:lnTo>
                  <a:pt x="18698" y="53353"/>
                </a:lnTo>
                <a:lnTo>
                  <a:pt x="26830" y="119400"/>
                </a:lnTo>
                <a:lnTo>
                  <a:pt x="30057" y="138944"/>
                </a:lnTo>
                <a:lnTo>
                  <a:pt x="33479" y="155785"/>
                </a:lnTo>
                <a:lnTo>
                  <a:pt x="37030" y="170822"/>
                </a:lnTo>
                <a:lnTo>
                  <a:pt x="39397" y="189736"/>
                </a:lnTo>
                <a:lnTo>
                  <a:pt x="40975" y="211236"/>
                </a:lnTo>
                <a:lnTo>
                  <a:pt x="42028" y="234459"/>
                </a:lnTo>
                <a:lnTo>
                  <a:pt x="43998" y="256292"/>
                </a:lnTo>
                <a:lnTo>
                  <a:pt x="46583" y="277196"/>
                </a:lnTo>
                <a:lnTo>
                  <a:pt x="53788" y="326034"/>
                </a:lnTo>
                <a:lnTo>
                  <a:pt x="58160" y="336099"/>
                </a:lnTo>
                <a:lnTo>
                  <a:pt x="61104" y="340561"/>
                </a:lnTo>
                <a:lnTo>
                  <a:pt x="63066" y="342266"/>
                </a:lnTo>
                <a:lnTo>
                  <a:pt x="64375" y="342132"/>
                </a:lnTo>
                <a:lnTo>
                  <a:pt x="70149" y="331640"/>
                </a:lnTo>
                <a:lnTo>
                  <a:pt x="74745" y="321234"/>
                </a:lnTo>
                <a:lnTo>
                  <a:pt x="76787" y="312376"/>
                </a:lnTo>
                <a:lnTo>
                  <a:pt x="82412" y="299346"/>
                </a:lnTo>
                <a:lnTo>
                  <a:pt x="102208" y="257775"/>
                </a:lnTo>
                <a:lnTo>
                  <a:pt x="113329" y="237545"/>
                </a:lnTo>
                <a:lnTo>
                  <a:pt x="124554" y="218979"/>
                </a:lnTo>
                <a:lnTo>
                  <a:pt x="135846" y="201521"/>
                </a:lnTo>
                <a:lnTo>
                  <a:pt x="144645" y="187342"/>
                </a:lnTo>
                <a:lnTo>
                  <a:pt x="151780" y="175350"/>
                </a:lnTo>
                <a:lnTo>
                  <a:pt x="157807" y="164815"/>
                </a:lnTo>
                <a:lnTo>
                  <a:pt x="164365" y="156522"/>
                </a:lnTo>
                <a:lnTo>
                  <a:pt x="171277" y="149723"/>
                </a:lnTo>
                <a:lnTo>
                  <a:pt x="178425" y="143921"/>
                </a:lnTo>
                <a:lnTo>
                  <a:pt x="184461" y="140052"/>
                </a:lnTo>
                <a:lnTo>
                  <a:pt x="189755" y="137474"/>
                </a:lnTo>
                <a:lnTo>
                  <a:pt x="194554" y="135754"/>
                </a:lnTo>
                <a:lnTo>
                  <a:pt x="200293" y="134608"/>
                </a:lnTo>
                <a:lnTo>
                  <a:pt x="206659" y="133844"/>
                </a:lnTo>
                <a:lnTo>
                  <a:pt x="213443" y="133335"/>
                </a:lnTo>
                <a:lnTo>
                  <a:pt x="219237" y="134265"/>
                </a:lnTo>
                <a:lnTo>
                  <a:pt x="224368" y="136155"/>
                </a:lnTo>
                <a:lnTo>
                  <a:pt x="229059" y="138686"/>
                </a:lnTo>
                <a:lnTo>
                  <a:pt x="233457" y="141642"/>
                </a:lnTo>
                <a:lnTo>
                  <a:pt x="237658" y="144883"/>
                </a:lnTo>
                <a:lnTo>
                  <a:pt x="241729" y="148314"/>
                </a:lnTo>
                <a:lnTo>
                  <a:pt x="249639" y="158899"/>
                </a:lnTo>
                <a:lnTo>
                  <a:pt x="253527" y="165278"/>
                </a:lnTo>
                <a:lnTo>
                  <a:pt x="257846" y="175752"/>
                </a:lnTo>
                <a:lnTo>
                  <a:pt x="258998" y="180323"/>
                </a:lnTo>
                <a:lnTo>
                  <a:pt x="259766" y="189721"/>
                </a:lnTo>
                <a:lnTo>
                  <a:pt x="260278" y="202335"/>
                </a:lnTo>
                <a:lnTo>
                  <a:pt x="260619" y="217095"/>
                </a:lnTo>
                <a:lnTo>
                  <a:pt x="259576" y="229475"/>
                </a:lnTo>
                <a:lnTo>
                  <a:pt x="257612" y="240269"/>
                </a:lnTo>
                <a:lnTo>
                  <a:pt x="245333" y="287977"/>
                </a:lnTo>
                <a:lnTo>
                  <a:pt x="241766" y="299590"/>
                </a:lnTo>
                <a:lnTo>
                  <a:pt x="238118" y="309872"/>
                </a:lnTo>
                <a:lnTo>
                  <a:pt x="234415" y="319266"/>
                </a:lnTo>
                <a:lnTo>
                  <a:pt x="230678" y="326799"/>
                </a:lnTo>
                <a:lnTo>
                  <a:pt x="223137" y="338556"/>
                </a:lnTo>
                <a:lnTo>
                  <a:pt x="215553" y="348015"/>
                </a:lnTo>
                <a:lnTo>
                  <a:pt x="207949" y="356452"/>
                </a:lnTo>
                <a:lnTo>
                  <a:pt x="200336" y="364435"/>
                </a:lnTo>
                <a:lnTo>
                  <a:pt x="195258" y="368342"/>
                </a:lnTo>
                <a:lnTo>
                  <a:pt x="189333" y="372216"/>
                </a:lnTo>
                <a:lnTo>
                  <a:pt x="182842" y="376069"/>
                </a:lnTo>
                <a:lnTo>
                  <a:pt x="175975" y="377368"/>
                </a:lnTo>
                <a:lnTo>
                  <a:pt x="168857" y="376964"/>
                </a:lnTo>
                <a:lnTo>
                  <a:pt x="161572" y="375425"/>
                </a:lnTo>
                <a:lnTo>
                  <a:pt x="152905" y="374398"/>
                </a:lnTo>
                <a:lnTo>
                  <a:pt x="143317" y="373714"/>
                </a:lnTo>
                <a:lnTo>
                  <a:pt x="133115" y="373258"/>
                </a:lnTo>
                <a:lnTo>
                  <a:pt x="125044" y="371684"/>
                </a:lnTo>
                <a:lnTo>
                  <a:pt x="118393" y="369364"/>
                </a:lnTo>
                <a:lnTo>
                  <a:pt x="112689" y="366548"/>
                </a:lnTo>
                <a:lnTo>
                  <a:pt x="107617" y="364671"/>
                </a:lnTo>
                <a:lnTo>
                  <a:pt x="102965" y="363419"/>
                </a:lnTo>
                <a:lnTo>
                  <a:pt x="98594" y="362584"/>
                </a:lnTo>
                <a:lnTo>
                  <a:pt x="94410" y="360758"/>
                </a:lnTo>
                <a:lnTo>
                  <a:pt x="86375" y="355342"/>
                </a:lnTo>
                <a:lnTo>
                  <a:pt x="80778" y="351221"/>
                </a:lnTo>
                <a:lnTo>
                  <a:pt x="76082" y="350257"/>
                </a:lnTo>
                <a:lnTo>
                  <a:pt x="66992" y="349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0"/>
          <p:cNvSpPr/>
          <p:nvPr/>
        </p:nvSpPr>
        <p:spPr>
          <a:xfrm>
            <a:off x="6000750" y="6286639"/>
            <a:ext cx="137160" cy="11291"/>
          </a:xfrm>
          <a:custGeom>
            <a:avLst/>
            <a:gdLst/>
            <a:ahLst/>
            <a:cxnLst/>
            <a:rect l="0" t="0" r="0" b="0"/>
            <a:pathLst>
              <a:path w="137160" h="11291">
                <a:moveTo>
                  <a:pt x="0" y="11290"/>
                </a:moveTo>
                <a:lnTo>
                  <a:pt x="12136" y="5223"/>
                </a:lnTo>
                <a:lnTo>
                  <a:pt x="16980" y="3435"/>
                </a:lnTo>
                <a:lnTo>
                  <a:pt x="21480" y="2243"/>
                </a:lnTo>
                <a:lnTo>
                  <a:pt x="25750" y="1449"/>
                </a:lnTo>
                <a:lnTo>
                  <a:pt x="36216" y="919"/>
                </a:lnTo>
                <a:lnTo>
                  <a:pt x="90832" y="70"/>
                </a:lnTo>
                <a:lnTo>
                  <a:pt x="98655" y="0"/>
                </a:lnTo>
                <a:lnTo>
                  <a:pt x="105140" y="1224"/>
                </a:lnTo>
                <a:lnTo>
                  <a:pt x="110733" y="3310"/>
                </a:lnTo>
                <a:lnTo>
                  <a:pt x="115732" y="5969"/>
                </a:lnTo>
                <a:lnTo>
                  <a:pt x="120335" y="7744"/>
                </a:lnTo>
                <a:lnTo>
                  <a:pt x="124673" y="8926"/>
                </a:lnTo>
                <a:lnTo>
                  <a:pt x="137159" y="11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1"/>
          <p:cNvSpPr/>
          <p:nvPr/>
        </p:nvSpPr>
        <p:spPr>
          <a:xfrm>
            <a:off x="6035040" y="6400800"/>
            <a:ext cx="148590" cy="22860"/>
          </a:xfrm>
          <a:custGeom>
            <a:avLst/>
            <a:gdLst/>
            <a:ahLst/>
            <a:cxnLst/>
            <a:rect l="0" t="0" r="0" b="0"/>
            <a:pathLst>
              <a:path w="148590" h="22860">
                <a:moveTo>
                  <a:pt x="0" y="22859"/>
                </a:moveTo>
                <a:lnTo>
                  <a:pt x="12135" y="16792"/>
                </a:lnTo>
                <a:lnTo>
                  <a:pt x="18250" y="15004"/>
                </a:lnTo>
                <a:lnTo>
                  <a:pt x="24866" y="13813"/>
                </a:lnTo>
                <a:lnTo>
                  <a:pt x="31818" y="13018"/>
                </a:lnTo>
                <a:lnTo>
                  <a:pt x="37722" y="11219"/>
                </a:lnTo>
                <a:lnTo>
                  <a:pt x="42928" y="8749"/>
                </a:lnTo>
                <a:lnTo>
                  <a:pt x="47668" y="5832"/>
                </a:lnTo>
                <a:lnTo>
                  <a:pt x="57179" y="3888"/>
                </a:lnTo>
                <a:lnTo>
                  <a:pt x="69869" y="2592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2"/>
          <p:cNvSpPr/>
          <p:nvPr/>
        </p:nvSpPr>
        <p:spPr>
          <a:xfrm>
            <a:off x="6286500" y="6160769"/>
            <a:ext cx="148590" cy="159834"/>
          </a:xfrm>
          <a:custGeom>
            <a:avLst/>
            <a:gdLst/>
            <a:ahLst/>
            <a:cxnLst/>
            <a:rect l="0" t="0" r="0" b="0"/>
            <a:pathLst>
              <a:path w="148590" h="159834">
                <a:moveTo>
                  <a:pt x="0" y="0"/>
                </a:moveTo>
                <a:lnTo>
                  <a:pt x="0" y="142397"/>
                </a:lnTo>
                <a:lnTo>
                  <a:pt x="1270" y="145732"/>
                </a:lnTo>
                <a:lnTo>
                  <a:pt x="3387" y="149224"/>
                </a:lnTo>
                <a:lnTo>
                  <a:pt x="6067" y="152823"/>
                </a:lnTo>
                <a:lnTo>
                  <a:pt x="10395" y="155222"/>
                </a:lnTo>
                <a:lnTo>
                  <a:pt x="15819" y="156822"/>
                </a:lnTo>
                <a:lnTo>
                  <a:pt x="21976" y="157888"/>
                </a:lnTo>
                <a:lnTo>
                  <a:pt x="27351" y="158599"/>
                </a:lnTo>
                <a:lnTo>
                  <a:pt x="32203" y="159073"/>
                </a:lnTo>
                <a:lnTo>
                  <a:pt x="36709" y="159389"/>
                </a:lnTo>
                <a:lnTo>
                  <a:pt x="55262" y="159740"/>
                </a:lnTo>
                <a:lnTo>
                  <a:pt x="67321" y="159833"/>
                </a:lnTo>
                <a:lnTo>
                  <a:pt x="80441" y="158626"/>
                </a:lnTo>
                <a:lnTo>
                  <a:pt x="148589" y="14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23"/>
          <p:cNvSpPr/>
          <p:nvPr/>
        </p:nvSpPr>
        <p:spPr>
          <a:xfrm>
            <a:off x="6389370" y="6160769"/>
            <a:ext cx="22860" cy="445772"/>
          </a:xfrm>
          <a:custGeom>
            <a:avLst/>
            <a:gdLst/>
            <a:ahLst/>
            <a:cxnLst/>
            <a:rect l="0" t="0" r="0" b="0"/>
            <a:pathLst>
              <a:path w="22860" h="445772">
                <a:moveTo>
                  <a:pt x="22859" y="0"/>
                </a:moveTo>
                <a:lnTo>
                  <a:pt x="10724" y="0"/>
                </a:lnTo>
                <a:lnTo>
                  <a:pt x="7149" y="1271"/>
                </a:lnTo>
                <a:lnTo>
                  <a:pt x="4766" y="3387"/>
                </a:lnTo>
                <a:lnTo>
                  <a:pt x="3177" y="6068"/>
                </a:lnTo>
                <a:lnTo>
                  <a:pt x="2118" y="9125"/>
                </a:lnTo>
                <a:lnTo>
                  <a:pt x="1412" y="12434"/>
                </a:lnTo>
                <a:lnTo>
                  <a:pt x="941" y="15909"/>
                </a:lnTo>
                <a:lnTo>
                  <a:pt x="279" y="26868"/>
                </a:lnTo>
                <a:lnTo>
                  <a:pt x="83" y="44227"/>
                </a:lnTo>
                <a:lnTo>
                  <a:pt x="1325" y="51075"/>
                </a:lnTo>
                <a:lnTo>
                  <a:pt x="3423" y="58180"/>
                </a:lnTo>
                <a:lnTo>
                  <a:pt x="6092" y="65456"/>
                </a:lnTo>
                <a:lnTo>
                  <a:pt x="7871" y="76658"/>
                </a:lnTo>
                <a:lnTo>
                  <a:pt x="9058" y="90476"/>
                </a:lnTo>
                <a:lnTo>
                  <a:pt x="10375" y="120222"/>
                </a:lnTo>
                <a:lnTo>
                  <a:pt x="11117" y="158389"/>
                </a:lnTo>
                <a:lnTo>
                  <a:pt x="11417" y="359650"/>
                </a:lnTo>
                <a:lnTo>
                  <a:pt x="10151" y="376927"/>
                </a:lnTo>
                <a:lnTo>
                  <a:pt x="8037" y="392255"/>
                </a:lnTo>
                <a:lnTo>
                  <a:pt x="5358" y="406284"/>
                </a:lnTo>
                <a:lnTo>
                  <a:pt x="3572" y="416906"/>
                </a:lnTo>
                <a:lnTo>
                  <a:pt x="2381" y="425257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3</a:t>
            </a: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600200"/>
            <a:ext cx="5478463" cy="495300"/>
          </a:xfrm>
          <a:noFill/>
          <a:ln/>
        </p:spPr>
      </p:pic>
      <p:sp>
        <p:nvSpPr>
          <p:cNvPr id="6" name="SMARTPenAnnotation453"/>
          <p:cNvSpPr/>
          <p:nvPr/>
        </p:nvSpPr>
        <p:spPr>
          <a:xfrm>
            <a:off x="4482512" y="2733416"/>
            <a:ext cx="2198747" cy="2466969"/>
          </a:xfrm>
          <a:custGeom>
            <a:avLst/>
            <a:gdLst/>
            <a:ahLst/>
            <a:cxnLst/>
            <a:rect l="0" t="0" r="0" b="0"/>
            <a:pathLst>
              <a:path w="2198747" h="2466969">
                <a:moveTo>
                  <a:pt x="1529667" y="135513"/>
                </a:moveTo>
                <a:lnTo>
                  <a:pt x="1529667" y="109763"/>
                </a:lnTo>
                <a:lnTo>
                  <a:pt x="1528398" y="105647"/>
                </a:lnTo>
                <a:lnTo>
                  <a:pt x="1521812" y="93785"/>
                </a:lnTo>
                <a:lnTo>
                  <a:pt x="1519826" y="86064"/>
                </a:lnTo>
                <a:lnTo>
                  <a:pt x="1518027" y="83497"/>
                </a:lnTo>
                <a:lnTo>
                  <a:pt x="1515557" y="81786"/>
                </a:lnTo>
                <a:lnTo>
                  <a:pt x="1512641" y="80645"/>
                </a:lnTo>
                <a:lnTo>
                  <a:pt x="1496294" y="69689"/>
                </a:lnTo>
                <a:lnTo>
                  <a:pt x="1465785" y="55295"/>
                </a:lnTo>
                <a:lnTo>
                  <a:pt x="1460409" y="51554"/>
                </a:lnTo>
                <a:lnTo>
                  <a:pt x="1447662" y="47398"/>
                </a:lnTo>
                <a:lnTo>
                  <a:pt x="1403762" y="40979"/>
                </a:lnTo>
                <a:lnTo>
                  <a:pt x="1340109" y="20942"/>
                </a:lnTo>
                <a:lnTo>
                  <a:pt x="1320959" y="14743"/>
                </a:lnTo>
                <a:lnTo>
                  <a:pt x="1254251" y="10436"/>
                </a:lnTo>
                <a:lnTo>
                  <a:pt x="1205330" y="6687"/>
                </a:lnTo>
                <a:lnTo>
                  <a:pt x="1144218" y="2057"/>
                </a:lnTo>
                <a:lnTo>
                  <a:pt x="1074723" y="0"/>
                </a:lnTo>
                <a:lnTo>
                  <a:pt x="1015050" y="2472"/>
                </a:lnTo>
                <a:lnTo>
                  <a:pt x="965669" y="6534"/>
                </a:lnTo>
                <a:lnTo>
                  <a:pt x="910578" y="10091"/>
                </a:lnTo>
                <a:lnTo>
                  <a:pt x="868290" y="19894"/>
                </a:lnTo>
                <a:lnTo>
                  <a:pt x="800110" y="46455"/>
                </a:lnTo>
                <a:lnTo>
                  <a:pt x="740168" y="71026"/>
                </a:lnTo>
                <a:lnTo>
                  <a:pt x="684749" y="101772"/>
                </a:lnTo>
                <a:lnTo>
                  <a:pt x="609608" y="148376"/>
                </a:lnTo>
                <a:lnTo>
                  <a:pt x="549668" y="188432"/>
                </a:lnTo>
                <a:lnTo>
                  <a:pt x="489150" y="233743"/>
                </a:lnTo>
                <a:lnTo>
                  <a:pt x="422412" y="294922"/>
                </a:lnTo>
                <a:lnTo>
                  <a:pt x="329574" y="386950"/>
                </a:lnTo>
                <a:lnTo>
                  <a:pt x="289176" y="445528"/>
                </a:lnTo>
                <a:lnTo>
                  <a:pt x="222160" y="544966"/>
                </a:lnTo>
                <a:lnTo>
                  <a:pt x="176776" y="619912"/>
                </a:lnTo>
                <a:lnTo>
                  <a:pt x="144843" y="681064"/>
                </a:lnTo>
                <a:lnTo>
                  <a:pt x="122980" y="733157"/>
                </a:lnTo>
                <a:lnTo>
                  <a:pt x="100563" y="796950"/>
                </a:lnTo>
                <a:lnTo>
                  <a:pt x="79170" y="866365"/>
                </a:lnTo>
                <a:lnTo>
                  <a:pt x="61195" y="935317"/>
                </a:lnTo>
                <a:lnTo>
                  <a:pt x="30728" y="1068734"/>
                </a:lnTo>
                <a:lnTo>
                  <a:pt x="22375" y="1110721"/>
                </a:lnTo>
                <a:lnTo>
                  <a:pt x="9706" y="1184466"/>
                </a:lnTo>
                <a:lnTo>
                  <a:pt x="3229" y="1251108"/>
                </a:lnTo>
                <a:lnTo>
                  <a:pt x="350" y="1309513"/>
                </a:lnTo>
                <a:lnTo>
                  <a:pt x="0" y="1376034"/>
                </a:lnTo>
                <a:lnTo>
                  <a:pt x="7375" y="1452753"/>
                </a:lnTo>
                <a:lnTo>
                  <a:pt x="21245" y="1526761"/>
                </a:lnTo>
                <a:lnTo>
                  <a:pt x="39211" y="1598449"/>
                </a:lnTo>
                <a:lnTo>
                  <a:pt x="67280" y="1705354"/>
                </a:lnTo>
                <a:lnTo>
                  <a:pt x="83427" y="1755663"/>
                </a:lnTo>
                <a:lnTo>
                  <a:pt x="113939" y="1841108"/>
                </a:lnTo>
                <a:lnTo>
                  <a:pt x="135915" y="1894315"/>
                </a:lnTo>
                <a:lnTo>
                  <a:pt x="174294" y="1962905"/>
                </a:lnTo>
                <a:lnTo>
                  <a:pt x="188139" y="1992897"/>
                </a:lnTo>
                <a:lnTo>
                  <a:pt x="234845" y="2056743"/>
                </a:lnTo>
                <a:lnTo>
                  <a:pt x="286227" y="2124627"/>
                </a:lnTo>
                <a:lnTo>
                  <a:pt x="345054" y="2189614"/>
                </a:lnTo>
                <a:lnTo>
                  <a:pt x="400584" y="2238926"/>
                </a:lnTo>
                <a:lnTo>
                  <a:pt x="477322" y="2303852"/>
                </a:lnTo>
                <a:lnTo>
                  <a:pt x="501889" y="2319689"/>
                </a:lnTo>
                <a:lnTo>
                  <a:pt x="567913" y="2350516"/>
                </a:lnTo>
                <a:lnTo>
                  <a:pt x="616215" y="2378608"/>
                </a:lnTo>
                <a:lnTo>
                  <a:pt x="666207" y="2395960"/>
                </a:lnTo>
                <a:lnTo>
                  <a:pt x="782857" y="2431282"/>
                </a:lnTo>
                <a:lnTo>
                  <a:pt x="839611" y="2446175"/>
                </a:lnTo>
                <a:lnTo>
                  <a:pt x="898703" y="2457028"/>
                </a:lnTo>
                <a:lnTo>
                  <a:pt x="932494" y="2460429"/>
                </a:lnTo>
                <a:lnTo>
                  <a:pt x="968992" y="2462697"/>
                </a:lnTo>
                <a:lnTo>
                  <a:pt x="1041719" y="2465218"/>
                </a:lnTo>
                <a:lnTo>
                  <a:pt x="1164264" y="2466968"/>
                </a:lnTo>
                <a:lnTo>
                  <a:pt x="1220370" y="2460342"/>
                </a:lnTo>
                <a:lnTo>
                  <a:pt x="1254889" y="2455019"/>
                </a:lnTo>
                <a:lnTo>
                  <a:pt x="1289332" y="2448931"/>
                </a:lnTo>
                <a:lnTo>
                  <a:pt x="1467115" y="2413490"/>
                </a:lnTo>
                <a:lnTo>
                  <a:pt x="1535310" y="2391701"/>
                </a:lnTo>
                <a:lnTo>
                  <a:pt x="1593135" y="2368893"/>
                </a:lnTo>
                <a:lnTo>
                  <a:pt x="1661302" y="2343903"/>
                </a:lnTo>
                <a:lnTo>
                  <a:pt x="1685962" y="2333680"/>
                </a:lnTo>
                <a:lnTo>
                  <a:pt x="1736036" y="2303034"/>
                </a:lnTo>
                <a:lnTo>
                  <a:pt x="1799517" y="2264912"/>
                </a:lnTo>
                <a:lnTo>
                  <a:pt x="1864469" y="2216786"/>
                </a:lnTo>
                <a:lnTo>
                  <a:pt x="1931928" y="2155013"/>
                </a:lnTo>
                <a:lnTo>
                  <a:pt x="1999852" y="2087137"/>
                </a:lnTo>
                <a:lnTo>
                  <a:pt x="2041279" y="2029560"/>
                </a:lnTo>
                <a:lnTo>
                  <a:pt x="2076920" y="1962244"/>
                </a:lnTo>
                <a:lnTo>
                  <a:pt x="2110408" y="1896088"/>
                </a:lnTo>
                <a:lnTo>
                  <a:pt x="2135266" y="1829458"/>
                </a:lnTo>
                <a:lnTo>
                  <a:pt x="2150659" y="1778784"/>
                </a:lnTo>
                <a:lnTo>
                  <a:pt x="2162116" y="1752426"/>
                </a:lnTo>
                <a:lnTo>
                  <a:pt x="2173554" y="1679988"/>
                </a:lnTo>
                <a:lnTo>
                  <a:pt x="2187528" y="1605608"/>
                </a:lnTo>
                <a:lnTo>
                  <a:pt x="2192372" y="1556194"/>
                </a:lnTo>
                <a:lnTo>
                  <a:pt x="2198006" y="1493790"/>
                </a:lnTo>
                <a:lnTo>
                  <a:pt x="2198746" y="1451241"/>
                </a:lnTo>
                <a:lnTo>
                  <a:pt x="2197970" y="1402555"/>
                </a:lnTo>
                <a:lnTo>
                  <a:pt x="2193667" y="1263363"/>
                </a:lnTo>
                <a:lnTo>
                  <a:pt x="2186853" y="1203469"/>
                </a:lnTo>
                <a:lnTo>
                  <a:pt x="2170724" y="1133370"/>
                </a:lnTo>
                <a:lnTo>
                  <a:pt x="2158228" y="1071855"/>
                </a:lnTo>
                <a:lnTo>
                  <a:pt x="2137321" y="1005894"/>
                </a:lnTo>
                <a:lnTo>
                  <a:pt x="2117806" y="952204"/>
                </a:lnTo>
                <a:lnTo>
                  <a:pt x="2089214" y="877931"/>
                </a:lnTo>
                <a:lnTo>
                  <a:pt x="2063335" y="811701"/>
                </a:lnTo>
                <a:lnTo>
                  <a:pt x="2021728" y="705632"/>
                </a:lnTo>
                <a:lnTo>
                  <a:pt x="1991976" y="642399"/>
                </a:lnTo>
                <a:lnTo>
                  <a:pt x="1937124" y="546131"/>
                </a:lnTo>
                <a:lnTo>
                  <a:pt x="1892119" y="476041"/>
                </a:lnTo>
                <a:lnTo>
                  <a:pt x="1839414" y="409977"/>
                </a:lnTo>
                <a:lnTo>
                  <a:pt x="1811098" y="378973"/>
                </a:lnTo>
                <a:lnTo>
                  <a:pt x="1804917" y="370210"/>
                </a:lnTo>
                <a:lnTo>
                  <a:pt x="1728631" y="295098"/>
                </a:lnTo>
                <a:lnTo>
                  <a:pt x="1671593" y="236984"/>
                </a:lnTo>
                <a:lnTo>
                  <a:pt x="1609719" y="184121"/>
                </a:lnTo>
                <a:lnTo>
                  <a:pt x="1544830" y="139357"/>
                </a:lnTo>
                <a:lnTo>
                  <a:pt x="1517469" y="120703"/>
                </a:lnTo>
                <a:lnTo>
                  <a:pt x="1510106" y="114210"/>
                </a:lnTo>
                <a:lnTo>
                  <a:pt x="1502657" y="109881"/>
                </a:lnTo>
                <a:lnTo>
                  <a:pt x="1450662" y="94128"/>
                </a:lnTo>
                <a:lnTo>
                  <a:pt x="1438251" y="91720"/>
                </a:lnTo>
                <a:lnTo>
                  <a:pt x="1425115" y="94036"/>
                </a:lnTo>
                <a:lnTo>
                  <a:pt x="1412080" y="99299"/>
                </a:lnTo>
                <a:lnTo>
                  <a:pt x="1369647" y="124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4"/>
          <p:cNvSpPr/>
          <p:nvPr/>
        </p:nvSpPr>
        <p:spPr>
          <a:xfrm>
            <a:off x="5497829" y="3887642"/>
            <a:ext cx="101759" cy="141684"/>
          </a:xfrm>
          <a:custGeom>
            <a:avLst/>
            <a:gdLst/>
            <a:ahLst/>
            <a:cxnLst/>
            <a:rect l="0" t="0" r="0" b="0"/>
            <a:pathLst>
              <a:path w="101759" h="141684">
                <a:moveTo>
                  <a:pt x="34291" y="21417"/>
                </a:moveTo>
                <a:lnTo>
                  <a:pt x="28223" y="33553"/>
                </a:lnTo>
                <a:lnTo>
                  <a:pt x="25166" y="37128"/>
                </a:lnTo>
                <a:lnTo>
                  <a:pt x="21857" y="39511"/>
                </a:lnTo>
                <a:lnTo>
                  <a:pt x="18382" y="41100"/>
                </a:lnTo>
                <a:lnTo>
                  <a:pt x="16065" y="43429"/>
                </a:lnTo>
                <a:lnTo>
                  <a:pt x="14520" y="46252"/>
                </a:lnTo>
                <a:lnTo>
                  <a:pt x="13490" y="49404"/>
                </a:lnTo>
                <a:lnTo>
                  <a:pt x="12804" y="56585"/>
                </a:lnTo>
                <a:lnTo>
                  <a:pt x="12346" y="66452"/>
                </a:lnTo>
                <a:lnTo>
                  <a:pt x="11702" y="97838"/>
                </a:lnTo>
                <a:lnTo>
                  <a:pt x="11484" y="125130"/>
                </a:lnTo>
                <a:lnTo>
                  <a:pt x="12736" y="128660"/>
                </a:lnTo>
                <a:lnTo>
                  <a:pt x="14841" y="131012"/>
                </a:lnTo>
                <a:lnTo>
                  <a:pt x="17514" y="132580"/>
                </a:lnTo>
                <a:lnTo>
                  <a:pt x="20566" y="134896"/>
                </a:lnTo>
                <a:lnTo>
                  <a:pt x="23871" y="137710"/>
                </a:lnTo>
                <a:lnTo>
                  <a:pt x="27344" y="140856"/>
                </a:lnTo>
                <a:lnTo>
                  <a:pt x="30930" y="141683"/>
                </a:lnTo>
                <a:lnTo>
                  <a:pt x="34590" y="140965"/>
                </a:lnTo>
                <a:lnTo>
                  <a:pt x="43522" y="136754"/>
                </a:lnTo>
                <a:lnTo>
                  <a:pt x="44255" y="135138"/>
                </a:lnTo>
                <a:lnTo>
                  <a:pt x="44743" y="132792"/>
                </a:lnTo>
                <a:lnTo>
                  <a:pt x="45069" y="129957"/>
                </a:lnTo>
                <a:lnTo>
                  <a:pt x="46556" y="128067"/>
                </a:lnTo>
                <a:lnTo>
                  <a:pt x="48818" y="126807"/>
                </a:lnTo>
                <a:lnTo>
                  <a:pt x="51595" y="125967"/>
                </a:lnTo>
                <a:lnTo>
                  <a:pt x="54717" y="124137"/>
                </a:lnTo>
                <a:lnTo>
                  <a:pt x="58068" y="121648"/>
                </a:lnTo>
                <a:lnTo>
                  <a:pt x="61572" y="118717"/>
                </a:lnTo>
                <a:lnTo>
                  <a:pt x="63909" y="115494"/>
                </a:lnTo>
                <a:lnTo>
                  <a:pt x="65466" y="112075"/>
                </a:lnTo>
                <a:lnTo>
                  <a:pt x="66504" y="108526"/>
                </a:lnTo>
                <a:lnTo>
                  <a:pt x="67196" y="104890"/>
                </a:lnTo>
                <a:lnTo>
                  <a:pt x="67658" y="101196"/>
                </a:lnTo>
                <a:lnTo>
                  <a:pt x="67966" y="97463"/>
                </a:lnTo>
                <a:lnTo>
                  <a:pt x="69440" y="93705"/>
                </a:lnTo>
                <a:lnTo>
                  <a:pt x="71694" y="89929"/>
                </a:lnTo>
                <a:lnTo>
                  <a:pt x="74466" y="86142"/>
                </a:lnTo>
                <a:lnTo>
                  <a:pt x="76314" y="81077"/>
                </a:lnTo>
                <a:lnTo>
                  <a:pt x="77546" y="75161"/>
                </a:lnTo>
                <a:lnTo>
                  <a:pt x="78368" y="68676"/>
                </a:lnTo>
                <a:lnTo>
                  <a:pt x="78915" y="63083"/>
                </a:lnTo>
                <a:lnTo>
                  <a:pt x="79280" y="58084"/>
                </a:lnTo>
                <a:lnTo>
                  <a:pt x="79524" y="53482"/>
                </a:lnTo>
                <a:lnTo>
                  <a:pt x="78416" y="49144"/>
                </a:lnTo>
                <a:lnTo>
                  <a:pt x="76407" y="44982"/>
                </a:lnTo>
                <a:lnTo>
                  <a:pt x="73799" y="40937"/>
                </a:lnTo>
                <a:lnTo>
                  <a:pt x="70789" y="38240"/>
                </a:lnTo>
                <a:lnTo>
                  <a:pt x="67513" y="36443"/>
                </a:lnTo>
                <a:lnTo>
                  <a:pt x="59197" y="33558"/>
                </a:lnTo>
                <a:lnTo>
                  <a:pt x="57245" y="33321"/>
                </a:lnTo>
                <a:lnTo>
                  <a:pt x="54673" y="33163"/>
                </a:lnTo>
                <a:lnTo>
                  <a:pt x="47489" y="32910"/>
                </a:lnTo>
                <a:lnTo>
                  <a:pt x="45629" y="34159"/>
                </a:lnTo>
                <a:lnTo>
                  <a:pt x="43120" y="36262"/>
                </a:lnTo>
                <a:lnTo>
                  <a:pt x="40177" y="38934"/>
                </a:lnTo>
                <a:lnTo>
                  <a:pt x="23899" y="54830"/>
                </a:lnTo>
                <a:lnTo>
                  <a:pt x="19743" y="60202"/>
                </a:lnTo>
                <a:lnTo>
                  <a:pt x="16972" y="65054"/>
                </a:lnTo>
                <a:lnTo>
                  <a:pt x="15125" y="69559"/>
                </a:lnTo>
                <a:lnTo>
                  <a:pt x="13893" y="73832"/>
                </a:lnTo>
                <a:lnTo>
                  <a:pt x="13072" y="77950"/>
                </a:lnTo>
                <a:lnTo>
                  <a:pt x="12525" y="81966"/>
                </a:lnTo>
                <a:lnTo>
                  <a:pt x="12160" y="85913"/>
                </a:lnTo>
                <a:lnTo>
                  <a:pt x="11917" y="89815"/>
                </a:lnTo>
                <a:lnTo>
                  <a:pt x="11755" y="93685"/>
                </a:lnTo>
                <a:lnTo>
                  <a:pt x="12917" y="97536"/>
                </a:lnTo>
                <a:lnTo>
                  <a:pt x="14962" y="101373"/>
                </a:lnTo>
                <a:lnTo>
                  <a:pt x="17594" y="105201"/>
                </a:lnTo>
                <a:lnTo>
                  <a:pt x="19350" y="109023"/>
                </a:lnTo>
                <a:lnTo>
                  <a:pt x="20520" y="112841"/>
                </a:lnTo>
                <a:lnTo>
                  <a:pt x="21300" y="116657"/>
                </a:lnTo>
                <a:lnTo>
                  <a:pt x="24361" y="119200"/>
                </a:lnTo>
                <a:lnTo>
                  <a:pt x="28941" y="120896"/>
                </a:lnTo>
                <a:lnTo>
                  <a:pt x="34534" y="122026"/>
                </a:lnTo>
                <a:lnTo>
                  <a:pt x="40803" y="122780"/>
                </a:lnTo>
                <a:lnTo>
                  <a:pt x="47522" y="123282"/>
                </a:lnTo>
                <a:lnTo>
                  <a:pt x="54541" y="123617"/>
                </a:lnTo>
                <a:lnTo>
                  <a:pt x="59221" y="122571"/>
                </a:lnTo>
                <a:lnTo>
                  <a:pt x="62341" y="120603"/>
                </a:lnTo>
                <a:lnTo>
                  <a:pt x="64421" y="118021"/>
                </a:lnTo>
                <a:lnTo>
                  <a:pt x="67077" y="115030"/>
                </a:lnTo>
                <a:lnTo>
                  <a:pt x="73416" y="108320"/>
                </a:lnTo>
                <a:lnTo>
                  <a:pt x="78154" y="99672"/>
                </a:lnTo>
                <a:lnTo>
                  <a:pt x="83853" y="87557"/>
                </a:lnTo>
                <a:lnTo>
                  <a:pt x="90192" y="73131"/>
                </a:lnTo>
                <a:lnTo>
                  <a:pt x="94418" y="60973"/>
                </a:lnTo>
                <a:lnTo>
                  <a:pt x="97236" y="50328"/>
                </a:lnTo>
                <a:lnTo>
                  <a:pt x="99114" y="40691"/>
                </a:lnTo>
                <a:lnTo>
                  <a:pt x="100366" y="31727"/>
                </a:lnTo>
                <a:lnTo>
                  <a:pt x="101201" y="23210"/>
                </a:lnTo>
                <a:lnTo>
                  <a:pt x="101758" y="14993"/>
                </a:lnTo>
                <a:lnTo>
                  <a:pt x="100859" y="9514"/>
                </a:lnTo>
                <a:lnTo>
                  <a:pt x="98989" y="5862"/>
                </a:lnTo>
                <a:lnTo>
                  <a:pt x="96473" y="3427"/>
                </a:lnTo>
                <a:lnTo>
                  <a:pt x="93525" y="1804"/>
                </a:lnTo>
                <a:lnTo>
                  <a:pt x="90290" y="722"/>
                </a:lnTo>
                <a:lnTo>
                  <a:pt x="86864" y="0"/>
                </a:lnTo>
                <a:lnTo>
                  <a:pt x="83310" y="790"/>
                </a:lnTo>
                <a:lnTo>
                  <a:pt x="79670" y="2586"/>
                </a:lnTo>
                <a:lnTo>
                  <a:pt x="75974" y="5053"/>
                </a:lnTo>
                <a:lnTo>
                  <a:pt x="70969" y="7968"/>
                </a:lnTo>
                <a:lnTo>
                  <a:pt x="65093" y="11181"/>
                </a:lnTo>
                <a:lnTo>
                  <a:pt x="58635" y="14593"/>
                </a:lnTo>
                <a:lnTo>
                  <a:pt x="51791" y="19408"/>
                </a:lnTo>
                <a:lnTo>
                  <a:pt x="44687" y="25158"/>
                </a:lnTo>
                <a:lnTo>
                  <a:pt x="37412" y="31531"/>
                </a:lnTo>
                <a:lnTo>
                  <a:pt x="31292" y="39589"/>
                </a:lnTo>
                <a:lnTo>
                  <a:pt x="25941" y="48772"/>
                </a:lnTo>
                <a:lnTo>
                  <a:pt x="21104" y="58704"/>
                </a:lnTo>
                <a:lnTo>
                  <a:pt x="17880" y="66595"/>
                </a:lnTo>
                <a:lnTo>
                  <a:pt x="15730" y="73126"/>
                </a:lnTo>
                <a:lnTo>
                  <a:pt x="14297" y="78750"/>
                </a:lnTo>
                <a:lnTo>
                  <a:pt x="12071" y="83769"/>
                </a:lnTo>
                <a:lnTo>
                  <a:pt x="9318" y="88385"/>
                </a:lnTo>
                <a:lnTo>
                  <a:pt x="6212" y="92732"/>
                </a:lnTo>
                <a:lnTo>
                  <a:pt x="4142" y="96901"/>
                </a:lnTo>
                <a:lnTo>
                  <a:pt x="2761" y="100950"/>
                </a:lnTo>
                <a:lnTo>
                  <a:pt x="1841" y="104919"/>
                </a:lnTo>
                <a:lnTo>
                  <a:pt x="2498" y="107565"/>
                </a:lnTo>
                <a:lnTo>
                  <a:pt x="4205" y="109329"/>
                </a:lnTo>
                <a:lnTo>
                  <a:pt x="6614" y="110505"/>
                </a:lnTo>
                <a:lnTo>
                  <a:pt x="8219" y="112559"/>
                </a:lnTo>
                <a:lnTo>
                  <a:pt x="9290" y="115199"/>
                </a:lnTo>
                <a:lnTo>
                  <a:pt x="10003" y="118228"/>
                </a:lnTo>
                <a:lnTo>
                  <a:pt x="11749" y="120248"/>
                </a:lnTo>
                <a:lnTo>
                  <a:pt x="14183" y="121595"/>
                </a:lnTo>
                <a:lnTo>
                  <a:pt x="21146" y="123755"/>
                </a:lnTo>
                <a:lnTo>
                  <a:pt x="22988" y="122663"/>
                </a:lnTo>
                <a:lnTo>
                  <a:pt x="25485" y="120664"/>
                </a:lnTo>
                <a:lnTo>
                  <a:pt x="28421" y="118062"/>
                </a:lnTo>
                <a:lnTo>
                  <a:pt x="31647" y="116327"/>
                </a:lnTo>
                <a:lnTo>
                  <a:pt x="35068" y="115171"/>
                </a:lnTo>
                <a:lnTo>
                  <a:pt x="38619" y="114400"/>
                </a:lnTo>
                <a:lnTo>
                  <a:pt x="40986" y="112616"/>
                </a:lnTo>
                <a:lnTo>
                  <a:pt x="42564" y="110156"/>
                </a:lnTo>
                <a:lnTo>
                  <a:pt x="43616" y="107247"/>
                </a:lnTo>
                <a:lnTo>
                  <a:pt x="45588" y="104037"/>
                </a:lnTo>
                <a:lnTo>
                  <a:pt x="48172" y="100627"/>
                </a:lnTo>
                <a:lnTo>
                  <a:pt x="51165" y="97084"/>
                </a:lnTo>
                <a:lnTo>
                  <a:pt x="53160" y="93452"/>
                </a:lnTo>
                <a:lnTo>
                  <a:pt x="54490" y="89760"/>
                </a:lnTo>
                <a:lnTo>
                  <a:pt x="56625" y="80778"/>
                </a:lnTo>
                <a:lnTo>
                  <a:pt x="56800" y="78772"/>
                </a:lnTo>
                <a:lnTo>
                  <a:pt x="56917" y="76163"/>
                </a:lnTo>
                <a:lnTo>
                  <a:pt x="56995" y="73155"/>
                </a:lnTo>
                <a:lnTo>
                  <a:pt x="55776" y="71149"/>
                </a:lnTo>
                <a:lnTo>
                  <a:pt x="53695" y="69812"/>
                </a:lnTo>
                <a:lnTo>
                  <a:pt x="51036" y="68921"/>
                </a:lnTo>
                <a:lnTo>
                  <a:pt x="47994" y="68326"/>
                </a:lnTo>
                <a:lnTo>
                  <a:pt x="44697" y="67930"/>
                </a:lnTo>
                <a:lnTo>
                  <a:pt x="41228" y="67666"/>
                </a:lnTo>
                <a:lnTo>
                  <a:pt x="37645" y="68760"/>
                </a:lnTo>
                <a:lnTo>
                  <a:pt x="33987" y="70759"/>
                </a:lnTo>
                <a:lnTo>
                  <a:pt x="30278" y="73362"/>
                </a:lnTo>
                <a:lnTo>
                  <a:pt x="26536" y="75097"/>
                </a:lnTo>
                <a:lnTo>
                  <a:pt x="22771" y="76254"/>
                </a:lnTo>
                <a:lnTo>
                  <a:pt x="18991" y="77025"/>
                </a:lnTo>
                <a:lnTo>
                  <a:pt x="15201" y="78809"/>
                </a:lnTo>
                <a:lnTo>
                  <a:pt x="11404" y="81269"/>
                </a:lnTo>
                <a:lnTo>
                  <a:pt x="0" y="1014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5"/>
          <p:cNvSpPr/>
          <p:nvPr/>
        </p:nvSpPr>
        <p:spPr>
          <a:xfrm>
            <a:off x="5326578" y="4172168"/>
            <a:ext cx="329357" cy="468243"/>
          </a:xfrm>
          <a:custGeom>
            <a:avLst/>
            <a:gdLst/>
            <a:ahLst/>
            <a:cxnLst/>
            <a:rect l="0" t="0" r="0" b="0"/>
            <a:pathLst>
              <a:path w="329357" h="468243">
                <a:moveTo>
                  <a:pt x="239831" y="102652"/>
                </a:moveTo>
                <a:lnTo>
                  <a:pt x="239831" y="90516"/>
                </a:lnTo>
                <a:lnTo>
                  <a:pt x="238561" y="83131"/>
                </a:lnTo>
                <a:lnTo>
                  <a:pt x="236445" y="74398"/>
                </a:lnTo>
                <a:lnTo>
                  <a:pt x="233764" y="64766"/>
                </a:lnTo>
                <a:lnTo>
                  <a:pt x="229436" y="55804"/>
                </a:lnTo>
                <a:lnTo>
                  <a:pt x="224012" y="47290"/>
                </a:lnTo>
                <a:lnTo>
                  <a:pt x="217855" y="39074"/>
                </a:lnTo>
                <a:lnTo>
                  <a:pt x="207627" y="26558"/>
                </a:lnTo>
                <a:lnTo>
                  <a:pt x="203122" y="21443"/>
                </a:lnTo>
                <a:lnTo>
                  <a:pt x="197579" y="16762"/>
                </a:lnTo>
                <a:lnTo>
                  <a:pt x="191343" y="12372"/>
                </a:lnTo>
                <a:lnTo>
                  <a:pt x="184646" y="8175"/>
                </a:lnTo>
                <a:lnTo>
                  <a:pt x="178911" y="5377"/>
                </a:lnTo>
                <a:lnTo>
                  <a:pt x="169152" y="2269"/>
                </a:lnTo>
                <a:lnTo>
                  <a:pt x="160582" y="887"/>
                </a:lnTo>
                <a:lnTo>
                  <a:pt x="152539" y="273"/>
                </a:lnTo>
                <a:lnTo>
                  <a:pt x="144732" y="0"/>
                </a:lnTo>
                <a:lnTo>
                  <a:pt x="140872" y="1197"/>
                </a:lnTo>
                <a:lnTo>
                  <a:pt x="133196" y="5914"/>
                </a:lnTo>
                <a:lnTo>
                  <a:pt x="125551" y="8857"/>
                </a:lnTo>
                <a:lnTo>
                  <a:pt x="121735" y="9642"/>
                </a:lnTo>
                <a:lnTo>
                  <a:pt x="117920" y="12705"/>
                </a:lnTo>
                <a:lnTo>
                  <a:pt x="103944" y="30422"/>
                </a:lnTo>
                <a:lnTo>
                  <a:pt x="95900" y="39258"/>
                </a:lnTo>
                <a:lnTo>
                  <a:pt x="86727" y="48960"/>
                </a:lnTo>
                <a:lnTo>
                  <a:pt x="79342" y="57967"/>
                </a:lnTo>
                <a:lnTo>
                  <a:pt x="73148" y="66512"/>
                </a:lnTo>
                <a:lnTo>
                  <a:pt x="67750" y="74748"/>
                </a:lnTo>
                <a:lnTo>
                  <a:pt x="62880" y="82780"/>
                </a:lnTo>
                <a:lnTo>
                  <a:pt x="58364" y="90673"/>
                </a:lnTo>
                <a:lnTo>
                  <a:pt x="49960" y="106218"/>
                </a:lnTo>
                <a:lnTo>
                  <a:pt x="30364" y="144530"/>
                </a:lnTo>
                <a:lnTo>
                  <a:pt x="26527" y="155970"/>
                </a:lnTo>
                <a:lnTo>
                  <a:pt x="22698" y="169947"/>
                </a:lnTo>
                <a:lnTo>
                  <a:pt x="18876" y="185615"/>
                </a:lnTo>
                <a:lnTo>
                  <a:pt x="15057" y="204951"/>
                </a:lnTo>
                <a:lnTo>
                  <a:pt x="7429" y="250141"/>
                </a:lnTo>
                <a:lnTo>
                  <a:pt x="4886" y="270828"/>
                </a:lnTo>
                <a:lnTo>
                  <a:pt x="3192" y="289699"/>
                </a:lnTo>
                <a:lnTo>
                  <a:pt x="806" y="330369"/>
                </a:lnTo>
                <a:lnTo>
                  <a:pt x="248" y="346100"/>
                </a:lnTo>
                <a:lnTo>
                  <a:pt x="0" y="361557"/>
                </a:lnTo>
                <a:lnTo>
                  <a:pt x="1204" y="370505"/>
                </a:lnTo>
                <a:lnTo>
                  <a:pt x="3276" y="380281"/>
                </a:lnTo>
                <a:lnTo>
                  <a:pt x="5929" y="390608"/>
                </a:lnTo>
                <a:lnTo>
                  <a:pt x="7696" y="398762"/>
                </a:lnTo>
                <a:lnTo>
                  <a:pt x="9660" y="411209"/>
                </a:lnTo>
                <a:lnTo>
                  <a:pt x="11454" y="416306"/>
                </a:lnTo>
                <a:lnTo>
                  <a:pt x="16834" y="425357"/>
                </a:lnTo>
                <a:lnTo>
                  <a:pt x="26845" y="436999"/>
                </a:lnTo>
                <a:lnTo>
                  <a:pt x="33070" y="443660"/>
                </a:lnTo>
                <a:lnTo>
                  <a:pt x="38491" y="448101"/>
                </a:lnTo>
                <a:lnTo>
                  <a:pt x="52187" y="455620"/>
                </a:lnTo>
                <a:lnTo>
                  <a:pt x="60337" y="461880"/>
                </a:lnTo>
                <a:lnTo>
                  <a:pt x="64289" y="464057"/>
                </a:lnTo>
                <a:lnTo>
                  <a:pt x="72066" y="466476"/>
                </a:lnTo>
                <a:lnTo>
                  <a:pt x="79756" y="467551"/>
                </a:lnTo>
                <a:lnTo>
                  <a:pt x="88677" y="468029"/>
                </a:lnTo>
                <a:lnTo>
                  <a:pt x="101108" y="468242"/>
                </a:lnTo>
                <a:lnTo>
                  <a:pt x="109249" y="467028"/>
                </a:lnTo>
                <a:lnTo>
                  <a:pt x="118487" y="464949"/>
                </a:lnTo>
                <a:lnTo>
                  <a:pt x="128455" y="462294"/>
                </a:lnTo>
                <a:lnTo>
                  <a:pt x="136371" y="459253"/>
                </a:lnTo>
                <a:lnTo>
                  <a:pt x="142917" y="455956"/>
                </a:lnTo>
                <a:lnTo>
                  <a:pt x="148552" y="452488"/>
                </a:lnTo>
                <a:lnTo>
                  <a:pt x="157389" y="446365"/>
                </a:lnTo>
                <a:lnTo>
                  <a:pt x="192826" y="420816"/>
                </a:lnTo>
                <a:lnTo>
                  <a:pt x="216400" y="404501"/>
                </a:lnTo>
                <a:lnTo>
                  <a:pt x="225481" y="396595"/>
                </a:lnTo>
                <a:lnTo>
                  <a:pt x="232804" y="388784"/>
                </a:lnTo>
                <a:lnTo>
                  <a:pt x="238957" y="381036"/>
                </a:lnTo>
                <a:lnTo>
                  <a:pt x="245598" y="374601"/>
                </a:lnTo>
                <a:lnTo>
                  <a:pt x="252566" y="369042"/>
                </a:lnTo>
                <a:lnTo>
                  <a:pt x="259751" y="364065"/>
                </a:lnTo>
                <a:lnTo>
                  <a:pt x="265811" y="358207"/>
                </a:lnTo>
                <a:lnTo>
                  <a:pt x="275931" y="344925"/>
                </a:lnTo>
                <a:lnTo>
                  <a:pt x="281276" y="330555"/>
                </a:lnTo>
                <a:lnTo>
                  <a:pt x="282701" y="323167"/>
                </a:lnTo>
                <a:lnTo>
                  <a:pt x="287671" y="311572"/>
                </a:lnTo>
                <a:lnTo>
                  <a:pt x="295383" y="298375"/>
                </a:lnTo>
                <a:lnTo>
                  <a:pt x="307278" y="275577"/>
                </a:lnTo>
                <a:lnTo>
                  <a:pt x="311466" y="264925"/>
                </a:lnTo>
                <a:lnTo>
                  <a:pt x="314258" y="255284"/>
                </a:lnTo>
                <a:lnTo>
                  <a:pt x="316119" y="246316"/>
                </a:lnTo>
                <a:lnTo>
                  <a:pt x="318630" y="236528"/>
                </a:lnTo>
                <a:lnTo>
                  <a:pt x="321574" y="226192"/>
                </a:lnTo>
                <a:lnTo>
                  <a:pt x="324806" y="215492"/>
                </a:lnTo>
                <a:lnTo>
                  <a:pt x="326962" y="204548"/>
                </a:lnTo>
                <a:lnTo>
                  <a:pt x="328398" y="193443"/>
                </a:lnTo>
                <a:lnTo>
                  <a:pt x="329356" y="182229"/>
                </a:lnTo>
                <a:lnTo>
                  <a:pt x="328725" y="169673"/>
                </a:lnTo>
                <a:lnTo>
                  <a:pt x="327034" y="156223"/>
                </a:lnTo>
                <a:lnTo>
                  <a:pt x="324636" y="142176"/>
                </a:lnTo>
                <a:lnTo>
                  <a:pt x="321768" y="131541"/>
                </a:lnTo>
                <a:lnTo>
                  <a:pt x="318586" y="123181"/>
                </a:lnTo>
                <a:lnTo>
                  <a:pt x="311663" y="110506"/>
                </a:lnTo>
                <a:lnTo>
                  <a:pt x="304353" y="100639"/>
                </a:lnTo>
                <a:lnTo>
                  <a:pt x="300626" y="97500"/>
                </a:lnTo>
                <a:lnTo>
                  <a:pt x="296871" y="95407"/>
                </a:lnTo>
                <a:lnTo>
                  <a:pt x="293098" y="94011"/>
                </a:lnTo>
                <a:lnTo>
                  <a:pt x="285519" y="89075"/>
                </a:lnTo>
                <a:lnTo>
                  <a:pt x="275377" y="81377"/>
                </a:lnTo>
                <a:lnTo>
                  <a:pt x="258170" y="69490"/>
                </a:lnTo>
                <a:lnTo>
                  <a:pt x="250787" y="65304"/>
                </a:lnTo>
                <a:lnTo>
                  <a:pt x="244595" y="62513"/>
                </a:lnTo>
                <a:lnTo>
                  <a:pt x="234329" y="59412"/>
                </a:lnTo>
                <a:lnTo>
                  <a:pt x="225533" y="58034"/>
                </a:lnTo>
                <a:lnTo>
                  <a:pt x="217390" y="57421"/>
                </a:lnTo>
                <a:lnTo>
                  <a:pt x="205542" y="569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6"/>
          <p:cNvSpPr/>
          <p:nvPr/>
        </p:nvSpPr>
        <p:spPr>
          <a:xfrm>
            <a:off x="5545142" y="2720339"/>
            <a:ext cx="31108" cy="1257301"/>
          </a:xfrm>
          <a:custGeom>
            <a:avLst/>
            <a:gdLst/>
            <a:ahLst/>
            <a:cxnLst/>
            <a:rect l="0" t="0" r="0" b="0"/>
            <a:pathLst>
              <a:path w="31108" h="1257301">
                <a:moveTo>
                  <a:pt x="9837" y="1257300"/>
                </a:moveTo>
                <a:lnTo>
                  <a:pt x="9837" y="1245165"/>
                </a:lnTo>
                <a:lnTo>
                  <a:pt x="11108" y="1239050"/>
                </a:lnTo>
                <a:lnTo>
                  <a:pt x="13224" y="1232434"/>
                </a:lnTo>
                <a:lnTo>
                  <a:pt x="15905" y="1225482"/>
                </a:lnTo>
                <a:lnTo>
                  <a:pt x="17692" y="1210688"/>
                </a:lnTo>
                <a:lnTo>
                  <a:pt x="18885" y="1190666"/>
                </a:lnTo>
                <a:lnTo>
                  <a:pt x="20796" y="1128004"/>
                </a:lnTo>
                <a:lnTo>
                  <a:pt x="21226" y="1084654"/>
                </a:lnTo>
                <a:lnTo>
                  <a:pt x="21267" y="910729"/>
                </a:lnTo>
                <a:lnTo>
                  <a:pt x="19997" y="896713"/>
                </a:lnTo>
                <a:lnTo>
                  <a:pt x="17881" y="883559"/>
                </a:lnTo>
                <a:lnTo>
                  <a:pt x="15199" y="870979"/>
                </a:lnTo>
                <a:lnTo>
                  <a:pt x="13412" y="860053"/>
                </a:lnTo>
                <a:lnTo>
                  <a:pt x="12221" y="850229"/>
                </a:lnTo>
                <a:lnTo>
                  <a:pt x="11426" y="841139"/>
                </a:lnTo>
                <a:lnTo>
                  <a:pt x="10544" y="824267"/>
                </a:lnTo>
                <a:lnTo>
                  <a:pt x="9930" y="785032"/>
                </a:lnTo>
                <a:lnTo>
                  <a:pt x="9879" y="769697"/>
                </a:lnTo>
                <a:lnTo>
                  <a:pt x="8595" y="759512"/>
                </a:lnTo>
                <a:lnTo>
                  <a:pt x="6469" y="747641"/>
                </a:lnTo>
                <a:lnTo>
                  <a:pt x="3782" y="734648"/>
                </a:lnTo>
                <a:lnTo>
                  <a:pt x="1991" y="709475"/>
                </a:lnTo>
                <a:lnTo>
                  <a:pt x="796" y="676183"/>
                </a:lnTo>
                <a:lnTo>
                  <a:pt x="0" y="637479"/>
                </a:lnTo>
                <a:lnTo>
                  <a:pt x="739" y="609136"/>
                </a:lnTo>
                <a:lnTo>
                  <a:pt x="2502" y="587701"/>
                </a:lnTo>
                <a:lnTo>
                  <a:pt x="4947" y="570871"/>
                </a:lnTo>
                <a:lnTo>
                  <a:pt x="6578" y="557111"/>
                </a:lnTo>
                <a:lnTo>
                  <a:pt x="7664" y="545397"/>
                </a:lnTo>
                <a:lnTo>
                  <a:pt x="8389" y="535049"/>
                </a:lnTo>
                <a:lnTo>
                  <a:pt x="9194" y="516776"/>
                </a:lnTo>
                <a:lnTo>
                  <a:pt x="9647" y="485436"/>
                </a:lnTo>
                <a:lnTo>
                  <a:pt x="9826" y="416274"/>
                </a:lnTo>
                <a:lnTo>
                  <a:pt x="11100" y="405786"/>
                </a:lnTo>
                <a:lnTo>
                  <a:pt x="13219" y="393714"/>
                </a:lnTo>
                <a:lnTo>
                  <a:pt x="15902" y="380587"/>
                </a:lnTo>
                <a:lnTo>
                  <a:pt x="17690" y="366755"/>
                </a:lnTo>
                <a:lnTo>
                  <a:pt x="18883" y="352453"/>
                </a:lnTo>
                <a:lnTo>
                  <a:pt x="20561" y="318214"/>
                </a:lnTo>
                <a:lnTo>
                  <a:pt x="21175" y="281700"/>
                </a:lnTo>
                <a:lnTo>
                  <a:pt x="21255" y="243809"/>
                </a:lnTo>
                <a:lnTo>
                  <a:pt x="22529" y="231119"/>
                </a:lnTo>
                <a:lnTo>
                  <a:pt x="24649" y="215040"/>
                </a:lnTo>
                <a:lnTo>
                  <a:pt x="29120" y="183203"/>
                </a:lnTo>
                <a:lnTo>
                  <a:pt x="30313" y="172936"/>
                </a:lnTo>
                <a:lnTo>
                  <a:pt x="31107" y="164821"/>
                </a:lnTo>
                <a:lnTo>
                  <a:pt x="30368" y="153061"/>
                </a:lnTo>
                <a:lnTo>
                  <a:pt x="28604" y="138871"/>
                </a:lnTo>
                <a:lnTo>
                  <a:pt x="26159" y="123061"/>
                </a:lnTo>
                <a:lnTo>
                  <a:pt x="24528" y="111251"/>
                </a:lnTo>
                <a:lnTo>
                  <a:pt x="23441" y="102107"/>
                </a:lnTo>
                <a:lnTo>
                  <a:pt x="22717" y="94742"/>
                </a:lnTo>
                <a:lnTo>
                  <a:pt x="21912" y="69624"/>
                </a:lnTo>
                <a:lnTo>
                  <a:pt x="212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7"/>
          <p:cNvSpPr/>
          <p:nvPr/>
        </p:nvSpPr>
        <p:spPr>
          <a:xfrm>
            <a:off x="5543550" y="3966350"/>
            <a:ext cx="1165860" cy="34151"/>
          </a:xfrm>
          <a:custGeom>
            <a:avLst/>
            <a:gdLst/>
            <a:ahLst/>
            <a:cxnLst/>
            <a:rect l="0" t="0" r="0" b="0"/>
            <a:pathLst>
              <a:path w="1165860" h="34151">
                <a:moveTo>
                  <a:pt x="0" y="34150"/>
                </a:moveTo>
                <a:lnTo>
                  <a:pt x="6067" y="28082"/>
                </a:lnTo>
                <a:lnTo>
                  <a:pt x="9125" y="26294"/>
                </a:lnTo>
                <a:lnTo>
                  <a:pt x="12433" y="25102"/>
                </a:lnTo>
                <a:lnTo>
                  <a:pt x="15908" y="24308"/>
                </a:lnTo>
                <a:lnTo>
                  <a:pt x="23157" y="23425"/>
                </a:lnTo>
                <a:lnTo>
                  <a:pt x="44226" y="22859"/>
                </a:lnTo>
                <a:lnTo>
                  <a:pt x="52344" y="21543"/>
                </a:lnTo>
                <a:lnTo>
                  <a:pt x="61566" y="19395"/>
                </a:lnTo>
                <a:lnTo>
                  <a:pt x="71524" y="16693"/>
                </a:lnTo>
                <a:lnTo>
                  <a:pt x="80702" y="14892"/>
                </a:lnTo>
                <a:lnTo>
                  <a:pt x="89361" y="13691"/>
                </a:lnTo>
                <a:lnTo>
                  <a:pt x="97674" y="12890"/>
                </a:lnTo>
                <a:lnTo>
                  <a:pt x="110297" y="12001"/>
                </a:lnTo>
                <a:lnTo>
                  <a:pt x="134817" y="11430"/>
                </a:lnTo>
                <a:lnTo>
                  <a:pt x="143218" y="10113"/>
                </a:lnTo>
                <a:lnTo>
                  <a:pt x="152629" y="7965"/>
                </a:lnTo>
                <a:lnTo>
                  <a:pt x="162712" y="5263"/>
                </a:lnTo>
                <a:lnTo>
                  <a:pt x="180865" y="3462"/>
                </a:lnTo>
                <a:lnTo>
                  <a:pt x="204396" y="2262"/>
                </a:lnTo>
                <a:lnTo>
                  <a:pt x="263563" y="927"/>
                </a:lnTo>
                <a:lnTo>
                  <a:pt x="425648" y="0"/>
                </a:lnTo>
                <a:lnTo>
                  <a:pt x="452675" y="1223"/>
                </a:lnTo>
                <a:lnTo>
                  <a:pt x="479583" y="3308"/>
                </a:lnTo>
                <a:lnTo>
                  <a:pt x="506412" y="5969"/>
                </a:lnTo>
                <a:lnTo>
                  <a:pt x="531918" y="7742"/>
                </a:lnTo>
                <a:lnTo>
                  <a:pt x="556541" y="8925"/>
                </a:lnTo>
                <a:lnTo>
                  <a:pt x="602951" y="10239"/>
                </a:lnTo>
                <a:lnTo>
                  <a:pt x="644745" y="10822"/>
                </a:lnTo>
                <a:lnTo>
                  <a:pt x="662240" y="12248"/>
                </a:lnTo>
                <a:lnTo>
                  <a:pt x="677713" y="14469"/>
                </a:lnTo>
                <a:lnTo>
                  <a:pt x="691839" y="17219"/>
                </a:lnTo>
                <a:lnTo>
                  <a:pt x="703796" y="19052"/>
                </a:lnTo>
                <a:lnTo>
                  <a:pt x="714307" y="20275"/>
                </a:lnTo>
                <a:lnTo>
                  <a:pt x="723855" y="21089"/>
                </a:lnTo>
                <a:lnTo>
                  <a:pt x="741650" y="21633"/>
                </a:lnTo>
                <a:lnTo>
                  <a:pt x="891839" y="22656"/>
                </a:lnTo>
                <a:lnTo>
                  <a:pt x="1165859" y="227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8"/>
          <p:cNvSpPr/>
          <p:nvPr/>
        </p:nvSpPr>
        <p:spPr>
          <a:xfrm>
            <a:off x="5500223" y="2663814"/>
            <a:ext cx="88895" cy="159234"/>
          </a:xfrm>
          <a:custGeom>
            <a:avLst/>
            <a:gdLst/>
            <a:ahLst/>
            <a:cxnLst/>
            <a:rect l="0" t="0" r="0" b="0"/>
            <a:pathLst>
              <a:path w="88895" h="159234">
                <a:moveTo>
                  <a:pt x="54756" y="56525"/>
                </a:moveTo>
                <a:lnTo>
                  <a:pt x="48689" y="44390"/>
                </a:lnTo>
                <a:lnTo>
                  <a:pt x="46901" y="39545"/>
                </a:lnTo>
                <a:lnTo>
                  <a:pt x="45710" y="35045"/>
                </a:lnTo>
                <a:lnTo>
                  <a:pt x="44915" y="30775"/>
                </a:lnTo>
                <a:lnTo>
                  <a:pt x="44386" y="25389"/>
                </a:lnTo>
                <a:lnTo>
                  <a:pt x="44033" y="19258"/>
                </a:lnTo>
                <a:lnTo>
                  <a:pt x="43466" y="3303"/>
                </a:lnTo>
                <a:lnTo>
                  <a:pt x="43420" y="3264"/>
                </a:lnTo>
                <a:lnTo>
                  <a:pt x="43354" y="8006"/>
                </a:lnTo>
                <a:lnTo>
                  <a:pt x="43327" y="116698"/>
                </a:lnTo>
                <a:lnTo>
                  <a:pt x="44597" y="120770"/>
                </a:lnTo>
                <a:lnTo>
                  <a:pt x="46713" y="124755"/>
                </a:lnTo>
                <a:lnTo>
                  <a:pt x="53168" y="134209"/>
                </a:lnTo>
                <a:lnTo>
                  <a:pt x="54968" y="136254"/>
                </a:lnTo>
                <a:lnTo>
                  <a:pt x="60354" y="141914"/>
                </a:lnTo>
                <a:lnTo>
                  <a:pt x="62298" y="142661"/>
                </a:lnTo>
                <a:lnTo>
                  <a:pt x="63594" y="141889"/>
                </a:lnTo>
                <a:lnTo>
                  <a:pt x="64459" y="140105"/>
                </a:lnTo>
                <a:lnTo>
                  <a:pt x="65034" y="137645"/>
                </a:lnTo>
                <a:lnTo>
                  <a:pt x="65419" y="134735"/>
                </a:lnTo>
                <a:lnTo>
                  <a:pt x="65675" y="131525"/>
                </a:lnTo>
                <a:lnTo>
                  <a:pt x="67115" y="128115"/>
                </a:lnTo>
                <a:lnTo>
                  <a:pt x="69346" y="124572"/>
                </a:lnTo>
                <a:lnTo>
                  <a:pt x="72103" y="120940"/>
                </a:lnTo>
                <a:lnTo>
                  <a:pt x="73941" y="115978"/>
                </a:lnTo>
                <a:lnTo>
                  <a:pt x="75166" y="110131"/>
                </a:lnTo>
                <a:lnTo>
                  <a:pt x="75983" y="103692"/>
                </a:lnTo>
                <a:lnTo>
                  <a:pt x="77797" y="98130"/>
                </a:lnTo>
                <a:lnTo>
                  <a:pt x="80277" y="93152"/>
                </a:lnTo>
                <a:lnTo>
                  <a:pt x="83200" y="88563"/>
                </a:lnTo>
                <a:lnTo>
                  <a:pt x="85149" y="84234"/>
                </a:lnTo>
                <a:lnTo>
                  <a:pt x="86448" y="80078"/>
                </a:lnTo>
                <a:lnTo>
                  <a:pt x="87314" y="76037"/>
                </a:lnTo>
                <a:lnTo>
                  <a:pt x="87892" y="68263"/>
                </a:lnTo>
                <a:lnTo>
                  <a:pt x="88276" y="58001"/>
                </a:lnTo>
                <a:lnTo>
                  <a:pt x="88894" y="17165"/>
                </a:lnTo>
                <a:lnTo>
                  <a:pt x="87675" y="11235"/>
                </a:lnTo>
                <a:lnTo>
                  <a:pt x="85592" y="7282"/>
                </a:lnTo>
                <a:lnTo>
                  <a:pt x="82934" y="4646"/>
                </a:lnTo>
                <a:lnTo>
                  <a:pt x="78621" y="2889"/>
                </a:lnTo>
                <a:lnTo>
                  <a:pt x="73206" y="1718"/>
                </a:lnTo>
                <a:lnTo>
                  <a:pt x="67056" y="937"/>
                </a:lnTo>
                <a:lnTo>
                  <a:pt x="62956" y="1687"/>
                </a:lnTo>
                <a:lnTo>
                  <a:pt x="60223" y="3456"/>
                </a:lnTo>
                <a:lnTo>
                  <a:pt x="58401" y="5906"/>
                </a:lnTo>
                <a:lnTo>
                  <a:pt x="55916" y="7539"/>
                </a:lnTo>
                <a:lnTo>
                  <a:pt x="52989" y="8628"/>
                </a:lnTo>
                <a:lnTo>
                  <a:pt x="49769" y="9354"/>
                </a:lnTo>
                <a:lnTo>
                  <a:pt x="46352" y="12378"/>
                </a:lnTo>
                <a:lnTo>
                  <a:pt x="42803" y="16934"/>
                </a:lnTo>
                <a:lnTo>
                  <a:pt x="39167" y="22511"/>
                </a:lnTo>
                <a:lnTo>
                  <a:pt x="35474" y="27499"/>
                </a:lnTo>
                <a:lnTo>
                  <a:pt x="31742" y="32095"/>
                </a:lnTo>
                <a:lnTo>
                  <a:pt x="27983" y="36428"/>
                </a:lnTo>
                <a:lnTo>
                  <a:pt x="25478" y="43127"/>
                </a:lnTo>
                <a:lnTo>
                  <a:pt x="23808" y="51403"/>
                </a:lnTo>
                <a:lnTo>
                  <a:pt x="21126" y="73858"/>
                </a:lnTo>
                <a:lnTo>
                  <a:pt x="20906" y="78241"/>
                </a:lnTo>
                <a:lnTo>
                  <a:pt x="20662" y="89883"/>
                </a:lnTo>
                <a:lnTo>
                  <a:pt x="20524" y="104650"/>
                </a:lnTo>
                <a:lnTo>
                  <a:pt x="21775" y="107659"/>
                </a:lnTo>
                <a:lnTo>
                  <a:pt x="23879" y="109664"/>
                </a:lnTo>
                <a:lnTo>
                  <a:pt x="26552" y="111001"/>
                </a:lnTo>
                <a:lnTo>
                  <a:pt x="29603" y="111893"/>
                </a:lnTo>
                <a:lnTo>
                  <a:pt x="32908" y="112487"/>
                </a:lnTo>
                <a:lnTo>
                  <a:pt x="36381" y="112883"/>
                </a:lnTo>
                <a:lnTo>
                  <a:pt x="39966" y="113147"/>
                </a:lnTo>
                <a:lnTo>
                  <a:pt x="43626" y="113323"/>
                </a:lnTo>
                <a:lnTo>
                  <a:pt x="52558" y="113606"/>
                </a:lnTo>
                <a:lnTo>
                  <a:pt x="54561" y="112359"/>
                </a:lnTo>
                <a:lnTo>
                  <a:pt x="57166" y="110258"/>
                </a:lnTo>
                <a:lnTo>
                  <a:pt x="60173" y="107587"/>
                </a:lnTo>
                <a:lnTo>
                  <a:pt x="66901" y="101233"/>
                </a:lnTo>
                <a:lnTo>
                  <a:pt x="70473" y="97760"/>
                </a:lnTo>
                <a:lnTo>
                  <a:pt x="72854" y="94175"/>
                </a:lnTo>
                <a:lnTo>
                  <a:pt x="74441" y="90515"/>
                </a:lnTo>
                <a:lnTo>
                  <a:pt x="75500" y="86805"/>
                </a:lnTo>
                <a:lnTo>
                  <a:pt x="77476" y="83062"/>
                </a:lnTo>
                <a:lnTo>
                  <a:pt x="80062" y="79297"/>
                </a:lnTo>
                <a:lnTo>
                  <a:pt x="83057" y="75516"/>
                </a:lnTo>
                <a:lnTo>
                  <a:pt x="85053" y="70456"/>
                </a:lnTo>
                <a:lnTo>
                  <a:pt x="86385" y="64542"/>
                </a:lnTo>
                <a:lnTo>
                  <a:pt x="87272" y="58060"/>
                </a:lnTo>
                <a:lnTo>
                  <a:pt x="87863" y="49928"/>
                </a:lnTo>
                <a:lnTo>
                  <a:pt x="88258" y="40698"/>
                </a:lnTo>
                <a:lnTo>
                  <a:pt x="88521" y="30733"/>
                </a:lnTo>
                <a:lnTo>
                  <a:pt x="87426" y="24091"/>
                </a:lnTo>
                <a:lnTo>
                  <a:pt x="85426" y="19662"/>
                </a:lnTo>
                <a:lnTo>
                  <a:pt x="82823" y="16710"/>
                </a:lnTo>
                <a:lnTo>
                  <a:pt x="76544" y="10043"/>
                </a:lnTo>
                <a:lnTo>
                  <a:pt x="68233" y="1483"/>
                </a:lnTo>
                <a:lnTo>
                  <a:pt x="66281" y="780"/>
                </a:lnTo>
                <a:lnTo>
                  <a:pt x="63709" y="312"/>
                </a:lnTo>
                <a:lnTo>
                  <a:pt x="60725" y="0"/>
                </a:lnTo>
                <a:lnTo>
                  <a:pt x="57466" y="1062"/>
                </a:lnTo>
                <a:lnTo>
                  <a:pt x="54023" y="3040"/>
                </a:lnTo>
                <a:lnTo>
                  <a:pt x="50457" y="5628"/>
                </a:lnTo>
                <a:lnTo>
                  <a:pt x="45540" y="11164"/>
                </a:lnTo>
                <a:lnTo>
                  <a:pt x="39722" y="18664"/>
                </a:lnTo>
                <a:lnTo>
                  <a:pt x="33303" y="27475"/>
                </a:lnTo>
                <a:lnTo>
                  <a:pt x="27755" y="35888"/>
                </a:lnTo>
                <a:lnTo>
                  <a:pt x="22786" y="44037"/>
                </a:lnTo>
                <a:lnTo>
                  <a:pt x="18202" y="52010"/>
                </a:lnTo>
                <a:lnTo>
                  <a:pt x="13877" y="61135"/>
                </a:lnTo>
                <a:lnTo>
                  <a:pt x="9724" y="71029"/>
                </a:lnTo>
                <a:lnTo>
                  <a:pt x="5685" y="81434"/>
                </a:lnTo>
                <a:lnTo>
                  <a:pt x="2992" y="90911"/>
                </a:lnTo>
                <a:lnTo>
                  <a:pt x="1197" y="99769"/>
                </a:lnTo>
                <a:lnTo>
                  <a:pt x="0" y="108215"/>
                </a:lnTo>
                <a:lnTo>
                  <a:pt x="473" y="117655"/>
                </a:lnTo>
                <a:lnTo>
                  <a:pt x="2057" y="127759"/>
                </a:lnTo>
                <a:lnTo>
                  <a:pt x="8628" y="157544"/>
                </a:lnTo>
                <a:lnTo>
                  <a:pt x="10034" y="158161"/>
                </a:lnTo>
                <a:lnTo>
                  <a:pt x="12242" y="158573"/>
                </a:lnTo>
                <a:lnTo>
                  <a:pt x="14983" y="158847"/>
                </a:lnTo>
                <a:lnTo>
                  <a:pt x="18081" y="159030"/>
                </a:lnTo>
                <a:lnTo>
                  <a:pt x="24910" y="159233"/>
                </a:lnTo>
                <a:lnTo>
                  <a:pt x="28509" y="158017"/>
                </a:lnTo>
                <a:lnTo>
                  <a:pt x="32178" y="155937"/>
                </a:lnTo>
                <a:lnTo>
                  <a:pt x="35894" y="153280"/>
                </a:lnTo>
                <a:lnTo>
                  <a:pt x="39641" y="148968"/>
                </a:lnTo>
                <a:lnTo>
                  <a:pt x="43410" y="143554"/>
                </a:lnTo>
                <a:lnTo>
                  <a:pt x="47193" y="137404"/>
                </a:lnTo>
                <a:lnTo>
                  <a:pt x="50984" y="132035"/>
                </a:lnTo>
                <a:lnTo>
                  <a:pt x="54781" y="127185"/>
                </a:lnTo>
                <a:lnTo>
                  <a:pt x="58583" y="122682"/>
                </a:lnTo>
                <a:lnTo>
                  <a:pt x="61118" y="118410"/>
                </a:lnTo>
                <a:lnTo>
                  <a:pt x="62807" y="114292"/>
                </a:lnTo>
                <a:lnTo>
                  <a:pt x="63934" y="110276"/>
                </a:lnTo>
                <a:lnTo>
                  <a:pt x="65955" y="105059"/>
                </a:lnTo>
                <a:lnTo>
                  <a:pt x="68572" y="99041"/>
                </a:lnTo>
                <a:lnTo>
                  <a:pt x="71587" y="92489"/>
                </a:lnTo>
                <a:lnTo>
                  <a:pt x="74867" y="84311"/>
                </a:lnTo>
                <a:lnTo>
                  <a:pt x="86928" y="51012"/>
                </a:lnTo>
                <a:lnTo>
                  <a:pt x="86365" y="49040"/>
                </a:lnTo>
                <a:lnTo>
                  <a:pt x="84719" y="47725"/>
                </a:lnTo>
                <a:lnTo>
                  <a:pt x="82351" y="46849"/>
                </a:lnTo>
                <a:lnTo>
                  <a:pt x="79503" y="47534"/>
                </a:lnTo>
                <a:lnTo>
                  <a:pt x="76334" y="49261"/>
                </a:lnTo>
                <a:lnTo>
                  <a:pt x="72951" y="51683"/>
                </a:lnTo>
                <a:lnTo>
                  <a:pt x="69426" y="55837"/>
                </a:lnTo>
                <a:lnTo>
                  <a:pt x="65807" y="61146"/>
                </a:lnTo>
                <a:lnTo>
                  <a:pt x="62123" y="67226"/>
                </a:lnTo>
                <a:lnTo>
                  <a:pt x="58397" y="71279"/>
                </a:lnTo>
                <a:lnTo>
                  <a:pt x="54644" y="73981"/>
                </a:lnTo>
                <a:lnTo>
                  <a:pt x="50871" y="75783"/>
                </a:lnTo>
                <a:lnTo>
                  <a:pt x="48356" y="78254"/>
                </a:lnTo>
                <a:lnTo>
                  <a:pt x="46680" y="81171"/>
                </a:lnTo>
                <a:lnTo>
                  <a:pt x="45562" y="84386"/>
                </a:lnTo>
                <a:lnTo>
                  <a:pt x="43547" y="87799"/>
                </a:lnTo>
                <a:lnTo>
                  <a:pt x="40933" y="91345"/>
                </a:lnTo>
                <a:lnTo>
                  <a:pt x="31897" y="1022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9"/>
          <p:cNvSpPr/>
          <p:nvPr/>
        </p:nvSpPr>
        <p:spPr>
          <a:xfrm>
            <a:off x="5554979" y="2230189"/>
            <a:ext cx="194312" cy="372403"/>
          </a:xfrm>
          <a:custGeom>
            <a:avLst/>
            <a:gdLst/>
            <a:ahLst/>
            <a:cxnLst/>
            <a:rect l="0" t="0" r="0" b="0"/>
            <a:pathLst>
              <a:path w="194312" h="372403">
                <a:moveTo>
                  <a:pt x="0" y="272980"/>
                </a:moveTo>
                <a:lnTo>
                  <a:pt x="0" y="260845"/>
                </a:lnTo>
                <a:lnTo>
                  <a:pt x="3811" y="250920"/>
                </a:lnTo>
                <a:lnTo>
                  <a:pt x="10160" y="237954"/>
                </a:lnTo>
                <a:lnTo>
                  <a:pt x="18204" y="222959"/>
                </a:lnTo>
                <a:lnTo>
                  <a:pt x="23566" y="210423"/>
                </a:lnTo>
                <a:lnTo>
                  <a:pt x="27141" y="199526"/>
                </a:lnTo>
                <a:lnTo>
                  <a:pt x="29524" y="189720"/>
                </a:lnTo>
                <a:lnTo>
                  <a:pt x="32383" y="181914"/>
                </a:lnTo>
                <a:lnTo>
                  <a:pt x="35559" y="175439"/>
                </a:lnTo>
                <a:lnTo>
                  <a:pt x="38946" y="169853"/>
                </a:lnTo>
                <a:lnTo>
                  <a:pt x="43744" y="161049"/>
                </a:lnTo>
                <a:lnTo>
                  <a:pt x="66309" y="117191"/>
                </a:lnTo>
                <a:lnTo>
                  <a:pt x="106641" y="36834"/>
                </a:lnTo>
                <a:lnTo>
                  <a:pt x="109195" y="29189"/>
                </a:lnTo>
                <a:lnTo>
                  <a:pt x="110896" y="21553"/>
                </a:lnTo>
                <a:lnTo>
                  <a:pt x="112032" y="13922"/>
                </a:lnTo>
                <a:lnTo>
                  <a:pt x="114058" y="8835"/>
                </a:lnTo>
                <a:lnTo>
                  <a:pt x="116679" y="5443"/>
                </a:lnTo>
                <a:lnTo>
                  <a:pt x="123942" y="0"/>
                </a:lnTo>
                <a:lnTo>
                  <a:pt x="125809" y="2094"/>
                </a:lnTo>
                <a:lnTo>
                  <a:pt x="131269" y="11193"/>
                </a:lnTo>
                <a:lnTo>
                  <a:pt x="134542" y="20317"/>
                </a:lnTo>
                <a:lnTo>
                  <a:pt x="135415" y="24528"/>
                </a:lnTo>
                <a:lnTo>
                  <a:pt x="142711" y="54726"/>
                </a:lnTo>
                <a:lnTo>
                  <a:pt x="144671" y="70327"/>
                </a:lnTo>
                <a:lnTo>
                  <a:pt x="145978" y="88348"/>
                </a:lnTo>
                <a:lnTo>
                  <a:pt x="146848" y="107983"/>
                </a:lnTo>
                <a:lnTo>
                  <a:pt x="149969" y="132502"/>
                </a:lnTo>
                <a:lnTo>
                  <a:pt x="154590" y="160278"/>
                </a:lnTo>
                <a:lnTo>
                  <a:pt x="163957" y="211460"/>
                </a:lnTo>
                <a:lnTo>
                  <a:pt x="166455" y="226887"/>
                </a:lnTo>
                <a:lnTo>
                  <a:pt x="168120" y="238442"/>
                </a:lnTo>
                <a:lnTo>
                  <a:pt x="169230" y="248685"/>
                </a:lnTo>
                <a:lnTo>
                  <a:pt x="169970" y="258053"/>
                </a:lnTo>
                <a:lnTo>
                  <a:pt x="170464" y="266839"/>
                </a:lnTo>
                <a:lnTo>
                  <a:pt x="172063" y="276506"/>
                </a:lnTo>
                <a:lnTo>
                  <a:pt x="174399" y="286761"/>
                </a:lnTo>
                <a:lnTo>
                  <a:pt x="177226" y="297407"/>
                </a:lnTo>
                <a:lnTo>
                  <a:pt x="179111" y="307045"/>
                </a:lnTo>
                <a:lnTo>
                  <a:pt x="180367" y="316010"/>
                </a:lnTo>
                <a:lnTo>
                  <a:pt x="181205" y="324527"/>
                </a:lnTo>
                <a:lnTo>
                  <a:pt x="181764" y="331475"/>
                </a:lnTo>
                <a:lnTo>
                  <a:pt x="182384" y="342581"/>
                </a:lnTo>
                <a:lnTo>
                  <a:pt x="182733" y="349906"/>
                </a:lnTo>
                <a:lnTo>
                  <a:pt x="186202" y="358393"/>
                </a:lnTo>
                <a:lnTo>
                  <a:pt x="192709" y="372402"/>
                </a:lnTo>
                <a:lnTo>
                  <a:pt x="193243" y="372281"/>
                </a:lnTo>
                <a:lnTo>
                  <a:pt x="193599" y="370931"/>
                </a:lnTo>
                <a:lnTo>
                  <a:pt x="194311" y="341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0"/>
          <p:cNvSpPr/>
          <p:nvPr/>
        </p:nvSpPr>
        <p:spPr>
          <a:xfrm>
            <a:off x="5589270" y="2377439"/>
            <a:ext cx="240031" cy="78423"/>
          </a:xfrm>
          <a:custGeom>
            <a:avLst/>
            <a:gdLst/>
            <a:ahLst/>
            <a:cxnLst/>
            <a:rect l="0" t="0" r="0" b="0"/>
            <a:pathLst>
              <a:path w="240031" h="78423">
                <a:moveTo>
                  <a:pt x="0" y="68580"/>
                </a:moveTo>
                <a:lnTo>
                  <a:pt x="6067" y="68580"/>
                </a:lnTo>
                <a:lnTo>
                  <a:pt x="10395" y="69850"/>
                </a:lnTo>
                <a:lnTo>
                  <a:pt x="15820" y="71967"/>
                </a:lnTo>
                <a:lnTo>
                  <a:pt x="21976" y="74648"/>
                </a:lnTo>
                <a:lnTo>
                  <a:pt x="27351" y="76436"/>
                </a:lnTo>
                <a:lnTo>
                  <a:pt x="32203" y="77627"/>
                </a:lnTo>
                <a:lnTo>
                  <a:pt x="36709" y="78422"/>
                </a:lnTo>
                <a:lnTo>
                  <a:pt x="44792" y="77681"/>
                </a:lnTo>
                <a:lnTo>
                  <a:pt x="55261" y="75918"/>
                </a:lnTo>
                <a:lnTo>
                  <a:pt x="67321" y="73472"/>
                </a:lnTo>
                <a:lnTo>
                  <a:pt x="76630" y="71841"/>
                </a:lnTo>
                <a:lnTo>
                  <a:pt x="84107" y="70754"/>
                </a:lnTo>
                <a:lnTo>
                  <a:pt x="90361" y="70030"/>
                </a:lnTo>
                <a:lnTo>
                  <a:pt x="97070" y="68277"/>
                </a:lnTo>
                <a:lnTo>
                  <a:pt x="104084" y="65838"/>
                </a:lnTo>
                <a:lnTo>
                  <a:pt x="111299" y="62942"/>
                </a:lnTo>
                <a:lnTo>
                  <a:pt x="118649" y="59742"/>
                </a:lnTo>
                <a:lnTo>
                  <a:pt x="133589" y="52799"/>
                </a:lnTo>
                <a:lnTo>
                  <a:pt x="146210" y="45359"/>
                </a:lnTo>
                <a:lnTo>
                  <a:pt x="162243" y="3532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1"/>
          <p:cNvSpPr/>
          <p:nvPr/>
        </p:nvSpPr>
        <p:spPr>
          <a:xfrm>
            <a:off x="6768148" y="3783329"/>
            <a:ext cx="32703" cy="320042"/>
          </a:xfrm>
          <a:custGeom>
            <a:avLst/>
            <a:gdLst/>
            <a:ahLst/>
            <a:cxnLst/>
            <a:rect l="0" t="0" r="0" b="0"/>
            <a:pathLst>
              <a:path w="32703" h="320042">
                <a:moveTo>
                  <a:pt x="9842" y="0"/>
                </a:moveTo>
                <a:lnTo>
                  <a:pt x="3774" y="18204"/>
                </a:lnTo>
                <a:lnTo>
                  <a:pt x="1986" y="24836"/>
                </a:lnTo>
                <a:lnTo>
                  <a:pt x="795" y="30527"/>
                </a:lnTo>
                <a:lnTo>
                  <a:pt x="0" y="35592"/>
                </a:lnTo>
                <a:lnTo>
                  <a:pt x="741" y="54208"/>
                </a:lnTo>
                <a:lnTo>
                  <a:pt x="7667" y="159721"/>
                </a:lnTo>
                <a:lnTo>
                  <a:pt x="8875" y="187828"/>
                </a:lnTo>
                <a:lnTo>
                  <a:pt x="9411" y="208786"/>
                </a:lnTo>
                <a:lnTo>
                  <a:pt x="10825" y="220471"/>
                </a:lnTo>
                <a:lnTo>
                  <a:pt x="13038" y="233341"/>
                </a:lnTo>
                <a:lnTo>
                  <a:pt x="15782" y="247000"/>
                </a:lnTo>
                <a:lnTo>
                  <a:pt x="17612" y="257377"/>
                </a:lnTo>
                <a:lnTo>
                  <a:pt x="18832" y="265565"/>
                </a:lnTo>
                <a:lnTo>
                  <a:pt x="19645" y="272293"/>
                </a:lnTo>
                <a:lnTo>
                  <a:pt x="20188" y="278049"/>
                </a:lnTo>
                <a:lnTo>
                  <a:pt x="20789" y="287831"/>
                </a:lnTo>
                <a:lnTo>
                  <a:pt x="21057" y="296412"/>
                </a:lnTo>
                <a:lnTo>
                  <a:pt x="21129" y="300478"/>
                </a:lnTo>
                <a:lnTo>
                  <a:pt x="22446" y="304459"/>
                </a:lnTo>
                <a:lnTo>
                  <a:pt x="24595" y="308383"/>
                </a:lnTo>
                <a:lnTo>
                  <a:pt x="32702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2"/>
          <p:cNvSpPr/>
          <p:nvPr/>
        </p:nvSpPr>
        <p:spPr>
          <a:xfrm>
            <a:off x="6732269" y="3715425"/>
            <a:ext cx="217109" cy="399342"/>
          </a:xfrm>
          <a:custGeom>
            <a:avLst/>
            <a:gdLst/>
            <a:ahLst/>
            <a:cxnLst/>
            <a:rect l="0" t="0" r="0" b="0"/>
            <a:pathLst>
              <a:path w="217109" h="399342">
                <a:moveTo>
                  <a:pt x="22861" y="56475"/>
                </a:moveTo>
                <a:lnTo>
                  <a:pt x="28929" y="44339"/>
                </a:lnTo>
                <a:lnTo>
                  <a:pt x="35293" y="34994"/>
                </a:lnTo>
                <a:lnTo>
                  <a:pt x="38769" y="30724"/>
                </a:lnTo>
                <a:lnTo>
                  <a:pt x="44897" y="26608"/>
                </a:lnTo>
                <a:lnTo>
                  <a:pt x="52791" y="22593"/>
                </a:lnTo>
                <a:lnTo>
                  <a:pt x="61865" y="18647"/>
                </a:lnTo>
                <a:lnTo>
                  <a:pt x="71723" y="14746"/>
                </a:lnTo>
                <a:lnTo>
                  <a:pt x="92837" y="7025"/>
                </a:lnTo>
                <a:lnTo>
                  <a:pt x="102531" y="4458"/>
                </a:lnTo>
                <a:lnTo>
                  <a:pt x="111534" y="2747"/>
                </a:lnTo>
                <a:lnTo>
                  <a:pt x="120077" y="1607"/>
                </a:lnTo>
                <a:lnTo>
                  <a:pt x="127041" y="846"/>
                </a:lnTo>
                <a:lnTo>
                  <a:pt x="132954" y="339"/>
                </a:lnTo>
                <a:lnTo>
                  <a:pt x="138166" y="0"/>
                </a:lnTo>
                <a:lnTo>
                  <a:pt x="142911" y="1045"/>
                </a:lnTo>
                <a:lnTo>
                  <a:pt x="147345" y="3012"/>
                </a:lnTo>
                <a:lnTo>
                  <a:pt x="151569" y="5593"/>
                </a:lnTo>
                <a:lnTo>
                  <a:pt x="155657" y="8583"/>
                </a:lnTo>
                <a:lnTo>
                  <a:pt x="159652" y="11847"/>
                </a:lnTo>
                <a:lnTo>
                  <a:pt x="163585" y="15293"/>
                </a:lnTo>
                <a:lnTo>
                  <a:pt x="167477" y="18860"/>
                </a:lnTo>
                <a:lnTo>
                  <a:pt x="175188" y="26210"/>
                </a:lnTo>
                <a:lnTo>
                  <a:pt x="177752" y="29948"/>
                </a:lnTo>
                <a:lnTo>
                  <a:pt x="180602" y="37488"/>
                </a:lnTo>
                <a:lnTo>
                  <a:pt x="182205" y="48873"/>
                </a:lnTo>
                <a:lnTo>
                  <a:pt x="181160" y="52677"/>
                </a:lnTo>
                <a:lnTo>
                  <a:pt x="176613" y="60290"/>
                </a:lnTo>
                <a:lnTo>
                  <a:pt x="170358" y="71293"/>
                </a:lnTo>
                <a:lnTo>
                  <a:pt x="166912" y="77784"/>
                </a:lnTo>
                <a:lnTo>
                  <a:pt x="162075" y="85921"/>
                </a:lnTo>
                <a:lnTo>
                  <a:pt x="149927" y="105122"/>
                </a:lnTo>
                <a:lnTo>
                  <a:pt x="144402" y="114306"/>
                </a:lnTo>
                <a:lnTo>
                  <a:pt x="139448" y="122969"/>
                </a:lnTo>
                <a:lnTo>
                  <a:pt x="134876" y="131284"/>
                </a:lnTo>
                <a:lnTo>
                  <a:pt x="126747" y="141907"/>
                </a:lnTo>
                <a:lnTo>
                  <a:pt x="116248" y="154070"/>
                </a:lnTo>
                <a:lnTo>
                  <a:pt x="87169" y="185819"/>
                </a:lnTo>
                <a:lnTo>
                  <a:pt x="83513" y="188425"/>
                </a:lnTo>
                <a:lnTo>
                  <a:pt x="79805" y="190161"/>
                </a:lnTo>
                <a:lnTo>
                  <a:pt x="70797" y="192948"/>
                </a:lnTo>
                <a:lnTo>
                  <a:pt x="71328" y="191907"/>
                </a:lnTo>
                <a:lnTo>
                  <a:pt x="75305" y="187363"/>
                </a:lnTo>
                <a:lnTo>
                  <a:pt x="81306" y="181111"/>
                </a:lnTo>
                <a:lnTo>
                  <a:pt x="84684" y="177665"/>
                </a:lnTo>
                <a:lnTo>
                  <a:pt x="89476" y="175368"/>
                </a:lnTo>
                <a:lnTo>
                  <a:pt x="95211" y="173837"/>
                </a:lnTo>
                <a:lnTo>
                  <a:pt x="101575" y="172816"/>
                </a:lnTo>
                <a:lnTo>
                  <a:pt x="108356" y="170866"/>
                </a:lnTo>
                <a:lnTo>
                  <a:pt x="115417" y="168295"/>
                </a:lnTo>
                <a:lnTo>
                  <a:pt x="122666" y="165312"/>
                </a:lnTo>
                <a:lnTo>
                  <a:pt x="130037" y="162053"/>
                </a:lnTo>
                <a:lnTo>
                  <a:pt x="145001" y="155045"/>
                </a:lnTo>
                <a:lnTo>
                  <a:pt x="151278" y="152668"/>
                </a:lnTo>
                <a:lnTo>
                  <a:pt x="156732" y="151083"/>
                </a:lnTo>
                <a:lnTo>
                  <a:pt x="161638" y="150027"/>
                </a:lnTo>
                <a:lnTo>
                  <a:pt x="167449" y="150593"/>
                </a:lnTo>
                <a:lnTo>
                  <a:pt x="173863" y="152240"/>
                </a:lnTo>
                <a:lnTo>
                  <a:pt x="180679" y="154608"/>
                </a:lnTo>
                <a:lnTo>
                  <a:pt x="186493" y="157457"/>
                </a:lnTo>
                <a:lnTo>
                  <a:pt x="191639" y="160626"/>
                </a:lnTo>
                <a:lnTo>
                  <a:pt x="196339" y="164009"/>
                </a:lnTo>
                <a:lnTo>
                  <a:pt x="200743" y="166264"/>
                </a:lnTo>
                <a:lnTo>
                  <a:pt x="204949" y="167768"/>
                </a:lnTo>
                <a:lnTo>
                  <a:pt x="209023" y="168770"/>
                </a:lnTo>
                <a:lnTo>
                  <a:pt x="211738" y="170708"/>
                </a:lnTo>
                <a:lnTo>
                  <a:pt x="213549" y="173270"/>
                </a:lnTo>
                <a:lnTo>
                  <a:pt x="214756" y="176248"/>
                </a:lnTo>
                <a:lnTo>
                  <a:pt x="216098" y="186331"/>
                </a:lnTo>
                <a:lnTo>
                  <a:pt x="216694" y="198008"/>
                </a:lnTo>
                <a:lnTo>
                  <a:pt x="216958" y="207432"/>
                </a:lnTo>
                <a:lnTo>
                  <a:pt x="217108" y="232013"/>
                </a:lnTo>
                <a:lnTo>
                  <a:pt x="215859" y="242080"/>
                </a:lnTo>
                <a:lnTo>
                  <a:pt x="213756" y="252601"/>
                </a:lnTo>
                <a:lnTo>
                  <a:pt x="211084" y="263426"/>
                </a:lnTo>
                <a:lnTo>
                  <a:pt x="206764" y="273182"/>
                </a:lnTo>
                <a:lnTo>
                  <a:pt x="201342" y="282226"/>
                </a:lnTo>
                <a:lnTo>
                  <a:pt x="195188" y="290796"/>
                </a:lnTo>
                <a:lnTo>
                  <a:pt x="189816" y="299049"/>
                </a:lnTo>
                <a:lnTo>
                  <a:pt x="184964" y="307091"/>
                </a:lnTo>
                <a:lnTo>
                  <a:pt x="180460" y="314992"/>
                </a:lnTo>
                <a:lnTo>
                  <a:pt x="174917" y="321530"/>
                </a:lnTo>
                <a:lnTo>
                  <a:pt x="168681" y="327158"/>
                </a:lnTo>
                <a:lnTo>
                  <a:pt x="161984" y="332180"/>
                </a:lnTo>
                <a:lnTo>
                  <a:pt x="156250" y="336798"/>
                </a:lnTo>
                <a:lnTo>
                  <a:pt x="151156" y="341147"/>
                </a:lnTo>
                <a:lnTo>
                  <a:pt x="146491" y="345316"/>
                </a:lnTo>
                <a:lnTo>
                  <a:pt x="134534" y="356722"/>
                </a:lnTo>
                <a:lnTo>
                  <a:pt x="127790" y="363319"/>
                </a:lnTo>
                <a:lnTo>
                  <a:pt x="119483" y="370258"/>
                </a:lnTo>
                <a:lnTo>
                  <a:pt x="110135" y="377424"/>
                </a:lnTo>
                <a:lnTo>
                  <a:pt x="100094" y="384740"/>
                </a:lnTo>
                <a:lnTo>
                  <a:pt x="92129" y="389619"/>
                </a:lnTo>
                <a:lnTo>
                  <a:pt x="85550" y="392870"/>
                </a:lnTo>
                <a:lnTo>
                  <a:pt x="79893" y="395038"/>
                </a:lnTo>
                <a:lnTo>
                  <a:pt x="73583" y="396484"/>
                </a:lnTo>
                <a:lnTo>
                  <a:pt x="66835" y="397447"/>
                </a:lnTo>
                <a:lnTo>
                  <a:pt x="59797" y="398090"/>
                </a:lnTo>
                <a:lnTo>
                  <a:pt x="53835" y="398518"/>
                </a:lnTo>
                <a:lnTo>
                  <a:pt x="48590" y="398803"/>
                </a:lnTo>
                <a:lnTo>
                  <a:pt x="39376" y="399121"/>
                </a:lnTo>
                <a:lnTo>
                  <a:pt x="23112" y="399325"/>
                </a:lnTo>
                <a:lnTo>
                  <a:pt x="19218" y="399341"/>
                </a:lnTo>
                <a:lnTo>
                  <a:pt x="15353" y="398082"/>
                </a:lnTo>
                <a:lnTo>
                  <a:pt x="11505" y="395973"/>
                </a:lnTo>
                <a:lnTo>
                  <a:pt x="0" y="387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3"/>
          <p:cNvSpPr/>
          <p:nvPr/>
        </p:nvSpPr>
        <p:spPr>
          <a:xfrm>
            <a:off x="5554979" y="2743200"/>
            <a:ext cx="1097281" cy="1257301"/>
          </a:xfrm>
          <a:custGeom>
            <a:avLst/>
            <a:gdLst/>
            <a:ahLst/>
            <a:cxnLst/>
            <a:rect l="0" t="0" r="0" b="0"/>
            <a:pathLst>
              <a:path w="1097281" h="1257301">
                <a:moveTo>
                  <a:pt x="0" y="0"/>
                </a:moveTo>
                <a:lnTo>
                  <a:pt x="25751" y="25749"/>
                </a:lnTo>
                <a:lnTo>
                  <a:pt x="28598" y="29866"/>
                </a:lnTo>
                <a:lnTo>
                  <a:pt x="33874" y="41728"/>
                </a:lnTo>
                <a:lnTo>
                  <a:pt x="45783" y="56899"/>
                </a:lnTo>
                <a:lnTo>
                  <a:pt x="72194" y="86991"/>
                </a:lnTo>
                <a:lnTo>
                  <a:pt x="112291" y="140746"/>
                </a:lnTo>
                <a:lnTo>
                  <a:pt x="138786" y="173193"/>
                </a:lnTo>
                <a:lnTo>
                  <a:pt x="150040" y="193149"/>
                </a:lnTo>
                <a:lnTo>
                  <a:pt x="180625" y="229501"/>
                </a:lnTo>
                <a:lnTo>
                  <a:pt x="197675" y="259258"/>
                </a:lnTo>
                <a:lnTo>
                  <a:pt x="215486" y="294128"/>
                </a:lnTo>
                <a:lnTo>
                  <a:pt x="242694" y="339221"/>
                </a:lnTo>
                <a:lnTo>
                  <a:pt x="255184" y="360314"/>
                </a:lnTo>
                <a:lnTo>
                  <a:pt x="260293" y="365939"/>
                </a:lnTo>
                <a:lnTo>
                  <a:pt x="289753" y="393171"/>
                </a:lnTo>
                <a:lnTo>
                  <a:pt x="300230" y="406729"/>
                </a:lnTo>
                <a:lnTo>
                  <a:pt x="306155" y="416988"/>
                </a:lnTo>
                <a:lnTo>
                  <a:pt x="326510" y="441774"/>
                </a:lnTo>
                <a:lnTo>
                  <a:pt x="329266" y="449497"/>
                </a:lnTo>
                <a:lnTo>
                  <a:pt x="355088" y="485256"/>
                </a:lnTo>
                <a:lnTo>
                  <a:pt x="386714" y="522952"/>
                </a:lnTo>
                <a:lnTo>
                  <a:pt x="420296" y="557419"/>
                </a:lnTo>
                <a:lnTo>
                  <a:pt x="447982" y="585136"/>
                </a:lnTo>
                <a:lnTo>
                  <a:pt x="472673" y="615898"/>
                </a:lnTo>
                <a:lnTo>
                  <a:pt x="505747" y="653865"/>
                </a:lnTo>
                <a:lnTo>
                  <a:pt x="549187" y="697734"/>
                </a:lnTo>
                <a:lnTo>
                  <a:pt x="580118" y="737748"/>
                </a:lnTo>
                <a:lnTo>
                  <a:pt x="588030" y="748258"/>
                </a:lnTo>
                <a:lnTo>
                  <a:pt x="593755" y="761315"/>
                </a:lnTo>
                <a:lnTo>
                  <a:pt x="606423" y="777104"/>
                </a:lnTo>
                <a:lnTo>
                  <a:pt x="610022" y="780959"/>
                </a:lnTo>
                <a:lnTo>
                  <a:pt x="613692" y="783529"/>
                </a:lnTo>
                <a:lnTo>
                  <a:pt x="621156" y="786385"/>
                </a:lnTo>
                <a:lnTo>
                  <a:pt x="650701" y="818332"/>
                </a:lnTo>
                <a:lnTo>
                  <a:pt x="678820" y="850785"/>
                </a:lnTo>
                <a:lnTo>
                  <a:pt x="703378" y="887111"/>
                </a:lnTo>
                <a:lnTo>
                  <a:pt x="720282" y="908621"/>
                </a:lnTo>
                <a:lnTo>
                  <a:pt x="736940" y="923271"/>
                </a:lnTo>
                <a:lnTo>
                  <a:pt x="765682" y="959412"/>
                </a:lnTo>
                <a:lnTo>
                  <a:pt x="784843" y="980346"/>
                </a:lnTo>
                <a:lnTo>
                  <a:pt x="803908" y="1008048"/>
                </a:lnTo>
                <a:lnTo>
                  <a:pt x="826770" y="1032369"/>
                </a:lnTo>
                <a:lnTo>
                  <a:pt x="830581" y="1034956"/>
                </a:lnTo>
                <a:lnTo>
                  <a:pt x="838200" y="1037830"/>
                </a:lnTo>
                <a:lnTo>
                  <a:pt x="840740" y="1039866"/>
                </a:lnTo>
                <a:lnTo>
                  <a:pt x="842434" y="1042494"/>
                </a:lnTo>
                <a:lnTo>
                  <a:pt x="843563" y="1045516"/>
                </a:lnTo>
                <a:lnTo>
                  <a:pt x="848204" y="1052260"/>
                </a:lnTo>
                <a:lnTo>
                  <a:pt x="851219" y="1055837"/>
                </a:lnTo>
                <a:lnTo>
                  <a:pt x="882471" y="1078271"/>
                </a:lnTo>
                <a:lnTo>
                  <a:pt x="904443" y="1092641"/>
                </a:lnTo>
                <a:lnTo>
                  <a:pt x="930295" y="1109188"/>
                </a:lnTo>
                <a:lnTo>
                  <a:pt x="962010" y="1134439"/>
                </a:lnTo>
                <a:lnTo>
                  <a:pt x="996013" y="1167500"/>
                </a:lnTo>
                <a:lnTo>
                  <a:pt x="1021579" y="1193029"/>
                </a:lnTo>
                <a:lnTo>
                  <a:pt x="1023953" y="1196672"/>
                </a:lnTo>
                <a:lnTo>
                  <a:pt x="1028564" y="1207868"/>
                </a:lnTo>
                <a:lnTo>
                  <a:pt x="1040218" y="1222783"/>
                </a:lnTo>
                <a:lnTo>
                  <a:pt x="1067316" y="1250191"/>
                </a:lnTo>
                <a:lnTo>
                  <a:pt x="1070955" y="1252561"/>
                </a:lnTo>
                <a:lnTo>
                  <a:pt x="1078384" y="1255193"/>
                </a:lnTo>
                <a:lnTo>
                  <a:pt x="1097280" y="12573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4"/>
          <p:cNvSpPr/>
          <p:nvPr/>
        </p:nvSpPr>
        <p:spPr>
          <a:xfrm>
            <a:off x="5154929" y="3143419"/>
            <a:ext cx="296635" cy="353205"/>
          </a:xfrm>
          <a:custGeom>
            <a:avLst/>
            <a:gdLst/>
            <a:ahLst/>
            <a:cxnLst/>
            <a:rect l="0" t="0" r="0" b="0"/>
            <a:pathLst>
              <a:path w="296635" h="353205">
                <a:moveTo>
                  <a:pt x="0" y="79840"/>
                </a:moveTo>
                <a:lnTo>
                  <a:pt x="25751" y="54090"/>
                </a:lnTo>
                <a:lnTo>
                  <a:pt x="31137" y="49974"/>
                </a:lnTo>
                <a:lnTo>
                  <a:pt x="37268" y="45959"/>
                </a:lnTo>
                <a:lnTo>
                  <a:pt x="43896" y="42013"/>
                </a:lnTo>
                <a:lnTo>
                  <a:pt x="61420" y="30855"/>
                </a:lnTo>
                <a:lnTo>
                  <a:pt x="71426" y="24324"/>
                </a:lnTo>
                <a:lnTo>
                  <a:pt x="80638" y="19969"/>
                </a:lnTo>
                <a:lnTo>
                  <a:pt x="89319" y="17066"/>
                </a:lnTo>
                <a:lnTo>
                  <a:pt x="133637" y="6340"/>
                </a:lnTo>
                <a:lnTo>
                  <a:pt x="143701" y="4170"/>
                </a:lnTo>
                <a:lnTo>
                  <a:pt x="151681" y="2724"/>
                </a:lnTo>
                <a:lnTo>
                  <a:pt x="158271" y="1759"/>
                </a:lnTo>
                <a:lnTo>
                  <a:pt x="163934" y="1116"/>
                </a:lnTo>
                <a:lnTo>
                  <a:pt x="168980" y="687"/>
                </a:lnTo>
                <a:lnTo>
                  <a:pt x="180135" y="0"/>
                </a:lnTo>
                <a:lnTo>
                  <a:pt x="185047" y="3292"/>
                </a:lnTo>
                <a:lnTo>
                  <a:pt x="192481" y="9686"/>
                </a:lnTo>
                <a:lnTo>
                  <a:pt x="196884" y="17334"/>
                </a:lnTo>
                <a:lnTo>
                  <a:pt x="201804" y="27930"/>
                </a:lnTo>
                <a:lnTo>
                  <a:pt x="203991" y="36873"/>
                </a:lnTo>
                <a:lnTo>
                  <a:pt x="203304" y="42305"/>
                </a:lnTo>
                <a:lnTo>
                  <a:pt x="201576" y="48467"/>
                </a:lnTo>
                <a:lnTo>
                  <a:pt x="199155" y="55115"/>
                </a:lnTo>
                <a:lnTo>
                  <a:pt x="193077" y="65888"/>
                </a:lnTo>
                <a:lnTo>
                  <a:pt x="186142" y="74909"/>
                </a:lnTo>
                <a:lnTo>
                  <a:pt x="178827" y="83152"/>
                </a:lnTo>
                <a:lnTo>
                  <a:pt x="176368" y="87128"/>
                </a:lnTo>
                <a:lnTo>
                  <a:pt x="173636" y="94933"/>
                </a:lnTo>
                <a:lnTo>
                  <a:pt x="169035" y="102635"/>
                </a:lnTo>
                <a:lnTo>
                  <a:pt x="160217" y="112831"/>
                </a:lnTo>
                <a:lnTo>
                  <a:pt x="136372" y="137452"/>
                </a:lnTo>
                <a:lnTo>
                  <a:pt x="103424" y="170727"/>
                </a:lnTo>
                <a:lnTo>
                  <a:pt x="124896" y="149255"/>
                </a:lnTo>
                <a:lnTo>
                  <a:pt x="131524" y="145167"/>
                </a:lnTo>
                <a:lnTo>
                  <a:pt x="138483" y="142441"/>
                </a:lnTo>
                <a:lnTo>
                  <a:pt x="145662" y="140624"/>
                </a:lnTo>
                <a:lnTo>
                  <a:pt x="154258" y="138143"/>
                </a:lnTo>
                <a:lnTo>
                  <a:pt x="173969" y="132000"/>
                </a:lnTo>
                <a:lnTo>
                  <a:pt x="182020" y="129853"/>
                </a:lnTo>
                <a:lnTo>
                  <a:pt x="188657" y="128422"/>
                </a:lnTo>
                <a:lnTo>
                  <a:pt x="194351" y="127468"/>
                </a:lnTo>
                <a:lnTo>
                  <a:pt x="200688" y="126832"/>
                </a:lnTo>
                <a:lnTo>
                  <a:pt x="207452" y="126408"/>
                </a:lnTo>
                <a:lnTo>
                  <a:pt x="221742" y="125938"/>
                </a:lnTo>
                <a:lnTo>
                  <a:pt x="236559" y="125728"/>
                </a:lnTo>
                <a:lnTo>
                  <a:pt x="244066" y="126942"/>
                </a:lnTo>
                <a:lnTo>
                  <a:pt x="251611" y="129022"/>
                </a:lnTo>
                <a:lnTo>
                  <a:pt x="259180" y="131678"/>
                </a:lnTo>
                <a:lnTo>
                  <a:pt x="265497" y="134718"/>
                </a:lnTo>
                <a:lnTo>
                  <a:pt x="270978" y="138016"/>
                </a:lnTo>
                <a:lnTo>
                  <a:pt x="275902" y="141484"/>
                </a:lnTo>
                <a:lnTo>
                  <a:pt x="279185" y="145066"/>
                </a:lnTo>
                <a:lnTo>
                  <a:pt x="281374" y="148724"/>
                </a:lnTo>
                <a:lnTo>
                  <a:pt x="285075" y="157445"/>
                </a:lnTo>
                <a:lnTo>
                  <a:pt x="290954" y="169788"/>
                </a:lnTo>
                <a:lnTo>
                  <a:pt x="294413" y="180354"/>
                </a:lnTo>
                <a:lnTo>
                  <a:pt x="295951" y="189283"/>
                </a:lnTo>
                <a:lnTo>
                  <a:pt x="296634" y="197485"/>
                </a:lnTo>
                <a:lnTo>
                  <a:pt x="295546" y="202720"/>
                </a:lnTo>
                <a:lnTo>
                  <a:pt x="293551" y="208750"/>
                </a:lnTo>
                <a:lnTo>
                  <a:pt x="290951" y="215310"/>
                </a:lnTo>
                <a:lnTo>
                  <a:pt x="287947" y="222224"/>
                </a:lnTo>
                <a:lnTo>
                  <a:pt x="281224" y="236678"/>
                </a:lnTo>
                <a:lnTo>
                  <a:pt x="276383" y="245359"/>
                </a:lnTo>
                <a:lnTo>
                  <a:pt x="270615" y="254956"/>
                </a:lnTo>
                <a:lnTo>
                  <a:pt x="264230" y="265164"/>
                </a:lnTo>
                <a:lnTo>
                  <a:pt x="258704" y="273240"/>
                </a:lnTo>
                <a:lnTo>
                  <a:pt x="253749" y="279893"/>
                </a:lnTo>
                <a:lnTo>
                  <a:pt x="249176" y="285599"/>
                </a:lnTo>
                <a:lnTo>
                  <a:pt x="243588" y="290673"/>
                </a:lnTo>
                <a:lnTo>
                  <a:pt x="237322" y="295325"/>
                </a:lnTo>
                <a:lnTo>
                  <a:pt x="230605" y="299697"/>
                </a:lnTo>
                <a:lnTo>
                  <a:pt x="209595" y="314714"/>
                </a:lnTo>
                <a:lnTo>
                  <a:pt x="196880" y="324053"/>
                </a:lnTo>
                <a:lnTo>
                  <a:pt x="187134" y="331549"/>
                </a:lnTo>
                <a:lnTo>
                  <a:pt x="179366" y="337816"/>
                </a:lnTo>
                <a:lnTo>
                  <a:pt x="172917" y="343264"/>
                </a:lnTo>
                <a:lnTo>
                  <a:pt x="167348" y="346896"/>
                </a:lnTo>
                <a:lnTo>
                  <a:pt x="162366" y="349318"/>
                </a:lnTo>
                <a:lnTo>
                  <a:pt x="157774" y="350932"/>
                </a:lnTo>
                <a:lnTo>
                  <a:pt x="152173" y="352008"/>
                </a:lnTo>
                <a:lnTo>
                  <a:pt x="145898" y="352726"/>
                </a:lnTo>
                <a:lnTo>
                  <a:pt x="139176" y="353204"/>
                </a:lnTo>
                <a:lnTo>
                  <a:pt x="132154" y="352253"/>
                </a:lnTo>
                <a:lnTo>
                  <a:pt x="124933" y="350349"/>
                </a:lnTo>
                <a:lnTo>
                  <a:pt x="117579" y="347809"/>
                </a:lnTo>
                <a:lnTo>
                  <a:pt x="111406" y="344846"/>
                </a:lnTo>
                <a:lnTo>
                  <a:pt x="106021" y="341601"/>
                </a:lnTo>
                <a:lnTo>
                  <a:pt x="101161" y="338168"/>
                </a:lnTo>
                <a:lnTo>
                  <a:pt x="92374" y="330966"/>
                </a:lnTo>
                <a:lnTo>
                  <a:pt x="88253" y="327267"/>
                </a:lnTo>
                <a:lnTo>
                  <a:pt x="84235" y="324802"/>
                </a:lnTo>
                <a:lnTo>
                  <a:pt x="76385" y="322062"/>
                </a:lnTo>
                <a:lnTo>
                  <a:pt x="73784" y="320062"/>
                </a:lnTo>
                <a:lnTo>
                  <a:pt x="72049" y="317458"/>
                </a:lnTo>
                <a:lnTo>
                  <a:pt x="70893" y="314452"/>
                </a:lnTo>
                <a:lnTo>
                  <a:pt x="68852" y="312448"/>
                </a:lnTo>
                <a:lnTo>
                  <a:pt x="66222" y="311112"/>
                </a:lnTo>
                <a:lnTo>
                  <a:pt x="57150" y="308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5"/>
          <p:cNvSpPr/>
          <p:nvPr/>
        </p:nvSpPr>
        <p:spPr>
          <a:xfrm>
            <a:off x="5966459" y="4057994"/>
            <a:ext cx="216638" cy="271207"/>
          </a:xfrm>
          <a:custGeom>
            <a:avLst/>
            <a:gdLst/>
            <a:ahLst/>
            <a:cxnLst/>
            <a:rect l="0" t="0" r="0" b="0"/>
            <a:pathLst>
              <a:path w="216638" h="271207">
                <a:moveTo>
                  <a:pt x="11431" y="56806"/>
                </a:moveTo>
                <a:lnTo>
                  <a:pt x="17499" y="44670"/>
                </a:lnTo>
                <a:lnTo>
                  <a:pt x="20556" y="39825"/>
                </a:lnTo>
                <a:lnTo>
                  <a:pt x="23864" y="35325"/>
                </a:lnTo>
                <a:lnTo>
                  <a:pt x="27339" y="31055"/>
                </a:lnTo>
                <a:lnTo>
                  <a:pt x="34736" y="25669"/>
                </a:lnTo>
                <a:lnTo>
                  <a:pt x="44748" y="19538"/>
                </a:lnTo>
                <a:lnTo>
                  <a:pt x="56502" y="12910"/>
                </a:lnTo>
                <a:lnTo>
                  <a:pt x="68148" y="8492"/>
                </a:lnTo>
                <a:lnTo>
                  <a:pt x="79722" y="5547"/>
                </a:lnTo>
                <a:lnTo>
                  <a:pt x="91249" y="3583"/>
                </a:lnTo>
                <a:lnTo>
                  <a:pt x="101472" y="2274"/>
                </a:lnTo>
                <a:lnTo>
                  <a:pt x="110828" y="1401"/>
                </a:lnTo>
                <a:lnTo>
                  <a:pt x="126727" y="431"/>
                </a:lnTo>
                <a:lnTo>
                  <a:pt x="138027" y="0"/>
                </a:lnTo>
                <a:lnTo>
                  <a:pt x="145358" y="1155"/>
                </a:lnTo>
                <a:lnTo>
                  <a:pt x="154056" y="3196"/>
                </a:lnTo>
                <a:lnTo>
                  <a:pt x="163664" y="5825"/>
                </a:lnTo>
                <a:lnTo>
                  <a:pt x="171339" y="8849"/>
                </a:lnTo>
                <a:lnTo>
                  <a:pt x="177726" y="12134"/>
                </a:lnTo>
                <a:lnTo>
                  <a:pt x="191034" y="20465"/>
                </a:lnTo>
                <a:lnTo>
                  <a:pt x="192127" y="23689"/>
                </a:lnTo>
                <a:lnTo>
                  <a:pt x="192854" y="28378"/>
                </a:lnTo>
                <a:lnTo>
                  <a:pt x="193340" y="34043"/>
                </a:lnTo>
                <a:lnTo>
                  <a:pt x="192393" y="40361"/>
                </a:lnTo>
                <a:lnTo>
                  <a:pt x="190492" y="47113"/>
                </a:lnTo>
                <a:lnTo>
                  <a:pt x="187955" y="54153"/>
                </a:lnTo>
                <a:lnTo>
                  <a:pt x="184994" y="61387"/>
                </a:lnTo>
                <a:lnTo>
                  <a:pt x="181750" y="68750"/>
                </a:lnTo>
                <a:lnTo>
                  <a:pt x="178317" y="76199"/>
                </a:lnTo>
                <a:lnTo>
                  <a:pt x="174758" y="82434"/>
                </a:lnTo>
                <a:lnTo>
                  <a:pt x="171115" y="87861"/>
                </a:lnTo>
                <a:lnTo>
                  <a:pt x="167417" y="92749"/>
                </a:lnTo>
                <a:lnTo>
                  <a:pt x="161142" y="99818"/>
                </a:lnTo>
                <a:lnTo>
                  <a:pt x="144008" y="117832"/>
                </a:lnTo>
                <a:lnTo>
                  <a:pt x="111426" y="151058"/>
                </a:lnTo>
                <a:lnTo>
                  <a:pt x="104764" y="155200"/>
                </a:lnTo>
                <a:lnTo>
                  <a:pt x="96513" y="159232"/>
                </a:lnTo>
                <a:lnTo>
                  <a:pt x="87202" y="163190"/>
                </a:lnTo>
                <a:lnTo>
                  <a:pt x="82265" y="165829"/>
                </a:lnTo>
                <a:lnTo>
                  <a:pt x="80244" y="167587"/>
                </a:lnTo>
                <a:lnTo>
                  <a:pt x="80166" y="168760"/>
                </a:lnTo>
                <a:lnTo>
                  <a:pt x="81384" y="168272"/>
                </a:lnTo>
                <a:lnTo>
                  <a:pt x="86125" y="164343"/>
                </a:lnTo>
                <a:lnTo>
                  <a:pt x="92464" y="158363"/>
                </a:lnTo>
                <a:lnTo>
                  <a:pt x="95933" y="154991"/>
                </a:lnTo>
                <a:lnTo>
                  <a:pt x="99516" y="152742"/>
                </a:lnTo>
                <a:lnTo>
                  <a:pt x="103174" y="151244"/>
                </a:lnTo>
                <a:lnTo>
                  <a:pt x="106883" y="150244"/>
                </a:lnTo>
                <a:lnTo>
                  <a:pt x="121164" y="145747"/>
                </a:lnTo>
                <a:lnTo>
                  <a:pt x="130306" y="142770"/>
                </a:lnTo>
                <a:lnTo>
                  <a:pt x="137671" y="140785"/>
                </a:lnTo>
                <a:lnTo>
                  <a:pt x="143851" y="139462"/>
                </a:lnTo>
                <a:lnTo>
                  <a:pt x="149240" y="138580"/>
                </a:lnTo>
                <a:lnTo>
                  <a:pt x="155374" y="137992"/>
                </a:lnTo>
                <a:lnTo>
                  <a:pt x="162003" y="137599"/>
                </a:lnTo>
                <a:lnTo>
                  <a:pt x="168962" y="137338"/>
                </a:lnTo>
                <a:lnTo>
                  <a:pt x="174871" y="138434"/>
                </a:lnTo>
                <a:lnTo>
                  <a:pt x="180082" y="140435"/>
                </a:lnTo>
                <a:lnTo>
                  <a:pt x="184824" y="143038"/>
                </a:lnTo>
                <a:lnTo>
                  <a:pt x="189256" y="144774"/>
                </a:lnTo>
                <a:lnTo>
                  <a:pt x="193481" y="145931"/>
                </a:lnTo>
                <a:lnTo>
                  <a:pt x="197568" y="146703"/>
                </a:lnTo>
                <a:lnTo>
                  <a:pt x="200292" y="148487"/>
                </a:lnTo>
                <a:lnTo>
                  <a:pt x="202108" y="150946"/>
                </a:lnTo>
                <a:lnTo>
                  <a:pt x="205396" y="158336"/>
                </a:lnTo>
                <a:lnTo>
                  <a:pt x="215369" y="178847"/>
                </a:lnTo>
                <a:lnTo>
                  <a:pt x="216370" y="184283"/>
                </a:lnTo>
                <a:lnTo>
                  <a:pt x="216637" y="187511"/>
                </a:lnTo>
                <a:lnTo>
                  <a:pt x="215545" y="190932"/>
                </a:lnTo>
                <a:lnTo>
                  <a:pt x="210945" y="198121"/>
                </a:lnTo>
                <a:lnTo>
                  <a:pt x="207940" y="203086"/>
                </a:lnTo>
                <a:lnTo>
                  <a:pt x="204667" y="208935"/>
                </a:lnTo>
                <a:lnTo>
                  <a:pt x="201215" y="215376"/>
                </a:lnTo>
                <a:lnTo>
                  <a:pt x="196373" y="220939"/>
                </a:lnTo>
                <a:lnTo>
                  <a:pt x="190606" y="225918"/>
                </a:lnTo>
                <a:lnTo>
                  <a:pt x="184220" y="230507"/>
                </a:lnTo>
                <a:lnTo>
                  <a:pt x="174884" y="236107"/>
                </a:lnTo>
                <a:lnTo>
                  <a:pt x="163580" y="242380"/>
                </a:lnTo>
                <a:lnTo>
                  <a:pt x="150963" y="249102"/>
                </a:lnTo>
                <a:lnTo>
                  <a:pt x="138742" y="254853"/>
                </a:lnTo>
                <a:lnTo>
                  <a:pt x="126785" y="259957"/>
                </a:lnTo>
                <a:lnTo>
                  <a:pt x="115004" y="264630"/>
                </a:lnTo>
                <a:lnTo>
                  <a:pt x="105879" y="267745"/>
                </a:lnTo>
                <a:lnTo>
                  <a:pt x="98526" y="269822"/>
                </a:lnTo>
                <a:lnTo>
                  <a:pt x="92354" y="271206"/>
                </a:lnTo>
                <a:lnTo>
                  <a:pt x="85700" y="270859"/>
                </a:lnTo>
                <a:lnTo>
                  <a:pt x="78723" y="269358"/>
                </a:lnTo>
                <a:lnTo>
                  <a:pt x="71533" y="267087"/>
                </a:lnTo>
                <a:lnTo>
                  <a:pt x="64199" y="265573"/>
                </a:lnTo>
                <a:lnTo>
                  <a:pt x="56770" y="264564"/>
                </a:lnTo>
                <a:lnTo>
                  <a:pt x="49276" y="263891"/>
                </a:lnTo>
                <a:lnTo>
                  <a:pt x="40471" y="260902"/>
                </a:lnTo>
                <a:lnTo>
                  <a:pt x="30791" y="256370"/>
                </a:lnTo>
                <a:lnTo>
                  <a:pt x="0" y="2396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6"/>
          <p:cNvSpPr/>
          <p:nvPr/>
        </p:nvSpPr>
        <p:spPr>
          <a:xfrm>
            <a:off x="5566409" y="3669555"/>
            <a:ext cx="240027" cy="273796"/>
          </a:xfrm>
          <a:custGeom>
            <a:avLst/>
            <a:gdLst/>
            <a:ahLst/>
            <a:cxnLst/>
            <a:rect l="0" t="0" r="0" b="0"/>
            <a:pathLst>
              <a:path w="240027" h="273796">
                <a:moveTo>
                  <a:pt x="0" y="56624"/>
                </a:moveTo>
                <a:lnTo>
                  <a:pt x="21977" y="56624"/>
                </a:lnTo>
                <a:lnTo>
                  <a:pt x="28621" y="55354"/>
                </a:lnTo>
                <a:lnTo>
                  <a:pt x="35591" y="53238"/>
                </a:lnTo>
                <a:lnTo>
                  <a:pt x="42778" y="50557"/>
                </a:lnTo>
                <a:lnTo>
                  <a:pt x="50109" y="48769"/>
                </a:lnTo>
                <a:lnTo>
                  <a:pt x="57536" y="47578"/>
                </a:lnTo>
                <a:lnTo>
                  <a:pt x="65028" y="46783"/>
                </a:lnTo>
                <a:lnTo>
                  <a:pt x="72562" y="44984"/>
                </a:lnTo>
                <a:lnTo>
                  <a:pt x="80125" y="42514"/>
                </a:lnTo>
                <a:lnTo>
                  <a:pt x="87707" y="39597"/>
                </a:lnTo>
                <a:lnTo>
                  <a:pt x="94031" y="37653"/>
                </a:lnTo>
                <a:lnTo>
                  <a:pt x="99518" y="36357"/>
                </a:lnTo>
                <a:lnTo>
                  <a:pt x="104445" y="35493"/>
                </a:lnTo>
                <a:lnTo>
                  <a:pt x="110270" y="33646"/>
                </a:lnTo>
                <a:lnTo>
                  <a:pt x="116694" y="31146"/>
                </a:lnTo>
                <a:lnTo>
                  <a:pt x="123516" y="28209"/>
                </a:lnTo>
                <a:lnTo>
                  <a:pt x="129334" y="24981"/>
                </a:lnTo>
                <a:lnTo>
                  <a:pt x="134483" y="21559"/>
                </a:lnTo>
                <a:lnTo>
                  <a:pt x="139185" y="18007"/>
                </a:lnTo>
                <a:lnTo>
                  <a:pt x="144860" y="15640"/>
                </a:lnTo>
                <a:lnTo>
                  <a:pt x="151184" y="14061"/>
                </a:lnTo>
                <a:lnTo>
                  <a:pt x="157940" y="13009"/>
                </a:lnTo>
                <a:lnTo>
                  <a:pt x="164983" y="11037"/>
                </a:lnTo>
                <a:lnTo>
                  <a:pt x="172219" y="8453"/>
                </a:lnTo>
                <a:lnTo>
                  <a:pt x="179583" y="5460"/>
                </a:lnTo>
                <a:lnTo>
                  <a:pt x="185762" y="3465"/>
                </a:lnTo>
                <a:lnTo>
                  <a:pt x="191151" y="2135"/>
                </a:lnTo>
                <a:lnTo>
                  <a:pt x="196014" y="1248"/>
                </a:lnTo>
                <a:lnTo>
                  <a:pt x="200527" y="657"/>
                </a:lnTo>
                <a:lnTo>
                  <a:pt x="204805" y="263"/>
                </a:lnTo>
                <a:lnTo>
                  <a:pt x="208927" y="0"/>
                </a:lnTo>
                <a:lnTo>
                  <a:pt x="212945" y="1094"/>
                </a:lnTo>
                <a:lnTo>
                  <a:pt x="216893" y="3095"/>
                </a:lnTo>
                <a:lnTo>
                  <a:pt x="220796" y="5698"/>
                </a:lnTo>
                <a:lnTo>
                  <a:pt x="223397" y="8703"/>
                </a:lnTo>
                <a:lnTo>
                  <a:pt x="225132" y="11977"/>
                </a:lnTo>
                <a:lnTo>
                  <a:pt x="228329" y="20271"/>
                </a:lnTo>
                <a:lnTo>
                  <a:pt x="230960" y="26039"/>
                </a:lnTo>
                <a:lnTo>
                  <a:pt x="233983" y="32424"/>
                </a:lnTo>
                <a:lnTo>
                  <a:pt x="235999" y="39221"/>
                </a:lnTo>
                <a:lnTo>
                  <a:pt x="237343" y="46292"/>
                </a:lnTo>
                <a:lnTo>
                  <a:pt x="238239" y="53546"/>
                </a:lnTo>
                <a:lnTo>
                  <a:pt x="238836" y="59652"/>
                </a:lnTo>
                <a:lnTo>
                  <a:pt x="239234" y="64993"/>
                </a:lnTo>
                <a:lnTo>
                  <a:pt x="239500" y="69823"/>
                </a:lnTo>
                <a:lnTo>
                  <a:pt x="239795" y="81964"/>
                </a:lnTo>
                <a:lnTo>
                  <a:pt x="240026" y="228086"/>
                </a:lnTo>
                <a:lnTo>
                  <a:pt x="238757" y="243323"/>
                </a:lnTo>
                <a:lnTo>
                  <a:pt x="236642" y="253480"/>
                </a:lnTo>
                <a:lnTo>
                  <a:pt x="228600" y="2737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7"/>
          <p:cNvSpPr/>
          <p:nvPr/>
        </p:nvSpPr>
        <p:spPr>
          <a:xfrm>
            <a:off x="6137909" y="3054067"/>
            <a:ext cx="283608" cy="340445"/>
          </a:xfrm>
          <a:custGeom>
            <a:avLst/>
            <a:gdLst/>
            <a:ahLst/>
            <a:cxnLst/>
            <a:rect l="0" t="0" r="0" b="0"/>
            <a:pathLst>
              <a:path w="283608" h="340445">
                <a:moveTo>
                  <a:pt x="0" y="77752"/>
                </a:moveTo>
                <a:lnTo>
                  <a:pt x="15909" y="61844"/>
                </a:lnTo>
                <a:lnTo>
                  <a:pt x="22037" y="58256"/>
                </a:lnTo>
                <a:lnTo>
                  <a:pt x="29931" y="54595"/>
                </a:lnTo>
                <a:lnTo>
                  <a:pt x="39004" y="50884"/>
                </a:lnTo>
                <a:lnTo>
                  <a:pt x="48863" y="47140"/>
                </a:lnTo>
                <a:lnTo>
                  <a:pt x="69977" y="39594"/>
                </a:lnTo>
                <a:lnTo>
                  <a:pt x="78402" y="35803"/>
                </a:lnTo>
                <a:lnTo>
                  <a:pt x="85288" y="32006"/>
                </a:lnTo>
                <a:lnTo>
                  <a:pt x="91149" y="28205"/>
                </a:lnTo>
                <a:lnTo>
                  <a:pt x="102676" y="24401"/>
                </a:lnTo>
                <a:lnTo>
                  <a:pt x="117981" y="20595"/>
                </a:lnTo>
                <a:lnTo>
                  <a:pt x="135804" y="16788"/>
                </a:lnTo>
                <a:lnTo>
                  <a:pt x="148956" y="12979"/>
                </a:lnTo>
                <a:lnTo>
                  <a:pt x="158994" y="9170"/>
                </a:lnTo>
                <a:lnTo>
                  <a:pt x="166956" y="5361"/>
                </a:lnTo>
                <a:lnTo>
                  <a:pt x="176074" y="2821"/>
                </a:lnTo>
                <a:lnTo>
                  <a:pt x="185963" y="1128"/>
                </a:lnTo>
                <a:lnTo>
                  <a:pt x="196365" y="0"/>
                </a:lnTo>
                <a:lnTo>
                  <a:pt x="204570" y="517"/>
                </a:lnTo>
                <a:lnTo>
                  <a:pt x="211310" y="2132"/>
                </a:lnTo>
                <a:lnTo>
                  <a:pt x="217074" y="4479"/>
                </a:lnTo>
                <a:lnTo>
                  <a:pt x="222186" y="6044"/>
                </a:lnTo>
                <a:lnTo>
                  <a:pt x="226864" y="7087"/>
                </a:lnTo>
                <a:lnTo>
                  <a:pt x="231253" y="7782"/>
                </a:lnTo>
                <a:lnTo>
                  <a:pt x="234179" y="9515"/>
                </a:lnTo>
                <a:lnTo>
                  <a:pt x="236129" y="11941"/>
                </a:lnTo>
                <a:lnTo>
                  <a:pt x="237430" y="14829"/>
                </a:lnTo>
                <a:lnTo>
                  <a:pt x="245328" y="24959"/>
                </a:lnTo>
                <a:lnTo>
                  <a:pt x="247372" y="28587"/>
                </a:lnTo>
                <a:lnTo>
                  <a:pt x="249644" y="36004"/>
                </a:lnTo>
                <a:lnTo>
                  <a:pt x="248979" y="39761"/>
                </a:lnTo>
                <a:lnTo>
                  <a:pt x="244854" y="47320"/>
                </a:lnTo>
                <a:lnTo>
                  <a:pt x="242174" y="54914"/>
                </a:lnTo>
                <a:lnTo>
                  <a:pt x="241460" y="58717"/>
                </a:lnTo>
                <a:lnTo>
                  <a:pt x="237279" y="66329"/>
                </a:lnTo>
                <a:lnTo>
                  <a:pt x="229918" y="75216"/>
                </a:lnTo>
                <a:lnTo>
                  <a:pt x="224399" y="81141"/>
                </a:lnTo>
                <a:lnTo>
                  <a:pt x="218179" y="87632"/>
                </a:lnTo>
                <a:lnTo>
                  <a:pt x="211493" y="93228"/>
                </a:lnTo>
                <a:lnTo>
                  <a:pt x="204496" y="98230"/>
                </a:lnTo>
                <a:lnTo>
                  <a:pt x="197290" y="102834"/>
                </a:lnTo>
                <a:lnTo>
                  <a:pt x="191217" y="108444"/>
                </a:lnTo>
                <a:lnTo>
                  <a:pt x="185898" y="114723"/>
                </a:lnTo>
                <a:lnTo>
                  <a:pt x="181082" y="121450"/>
                </a:lnTo>
                <a:lnTo>
                  <a:pt x="175332" y="127204"/>
                </a:lnTo>
                <a:lnTo>
                  <a:pt x="168958" y="132310"/>
                </a:lnTo>
                <a:lnTo>
                  <a:pt x="162169" y="136984"/>
                </a:lnTo>
                <a:lnTo>
                  <a:pt x="155103" y="141370"/>
                </a:lnTo>
                <a:lnTo>
                  <a:pt x="147852" y="145564"/>
                </a:lnTo>
                <a:lnTo>
                  <a:pt x="140478" y="149631"/>
                </a:lnTo>
                <a:lnTo>
                  <a:pt x="131752" y="154881"/>
                </a:lnTo>
                <a:lnTo>
                  <a:pt x="111897" y="167488"/>
                </a:lnTo>
                <a:lnTo>
                  <a:pt x="103808" y="171866"/>
                </a:lnTo>
                <a:lnTo>
                  <a:pt x="97146" y="174785"/>
                </a:lnTo>
                <a:lnTo>
                  <a:pt x="91434" y="176731"/>
                </a:lnTo>
                <a:lnTo>
                  <a:pt x="86356" y="179298"/>
                </a:lnTo>
                <a:lnTo>
                  <a:pt x="81701" y="182280"/>
                </a:lnTo>
                <a:lnTo>
                  <a:pt x="77327" y="185537"/>
                </a:lnTo>
                <a:lnTo>
                  <a:pt x="69081" y="189157"/>
                </a:lnTo>
                <a:lnTo>
                  <a:pt x="65105" y="190122"/>
                </a:lnTo>
                <a:lnTo>
                  <a:pt x="62453" y="189496"/>
                </a:lnTo>
                <a:lnTo>
                  <a:pt x="60685" y="187808"/>
                </a:lnTo>
                <a:lnTo>
                  <a:pt x="57849" y="182042"/>
                </a:lnTo>
                <a:lnTo>
                  <a:pt x="60847" y="177866"/>
                </a:lnTo>
                <a:lnTo>
                  <a:pt x="63425" y="174975"/>
                </a:lnTo>
                <a:lnTo>
                  <a:pt x="66414" y="173048"/>
                </a:lnTo>
                <a:lnTo>
                  <a:pt x="73121" y="170906"/>
                </a:lnTo>
                <a:lnTo>
                  <a:pt x="80335" y="166567"/>
                </a:lnTo>
                <a:lnTo>
                  <a:pt x="84037" y="163632"/>
                </a:lnTo>
                <a:lnTo>
                  <a:pt x="91585" y="161676"/>
                </a:lnTo>
                <a:lnTo>
                  <a:pt x="101697" y="160371"/>
                </a:lnTo>
                <a:lnTo>
                  <a:pt x="113518" y="159502"/>
                </a:lnTo>
                <a:lnTo>
                  <a:pt x="127749" y="157652"/>
                </a:lnTo>
                <a:lnTo>
                  <a:pt x="143586" y="155149"/>
                </a:lnTo>
                <a:lnTo>
                  <a:pt x="160494" y="152210"/>
                </a:lnTo>
                <a:lnTo>
                  <a:pt x="175576" y="150251"/>
                </a:lnTo>
                <a:lnTo>
                  <a:pt x="189441" y="148945"/>
                </a:lnTo>
                <a:lnTo>
                  <a:pt x="202494" y="148074"/>
                </a:lnTo>
                <a:lnTo>
                  <a:pt x="213737" y="148763"/>
                </a:lnTo>
                <a:lnTo>
                  <a:pt x="223772" y="150493"/>
                </a:lnTo>
                <a:lnTo>
                  <a:pt x="233001" y="152916"/>
                </a:lnTo>
                <a:lnTo>
                  <a:pt x="240424" y="154532"/>
                </a:lnTo>
                <a:lnTo>
                  <a:pt x="246643" y="155608"/>
                </a:lnTo>
                <a:lnTo>
                  <a:pt x="252059" y="156326"/>
                </a:lnTo>
                <a:lnTo>
                  <a:pt x="255669" y="158075"/>
                </a:lnTo>
                <a:lnTo>
                  <a:pt x="258076" y="160511"/>
                </a:lnTo>
                <a:lnTo>
                  <a:pt x="262021" y="167874"/>
                </a:lnTo>
                <a:lnTo>
                  <a:pt x="278518" y="200502"/>
                </a:lnTo>
                <a:lnTo>
                  <a:pt x="280929" y="206576"/>
                </a:lnTo>
                <a:lnTo>
                  <a:pt x="283607" y="216710"/>
                </a:lnTo>
                <a:lnTo>
                  <a:pt x="283052" y="221191"/>
                </a:lnTo>
                <a:lnTo>
                  <a:pt x="281411" y="225448"/>
                </a:lnTo>
                <a:lnTo>
                  <a:pt x="276202" y="233565"/>
                </a:lnTo>
                <a:lnTo>
                  <a:pt x="269653" y="241406"/>
                </a:lnTo>
                <a:lnTo>
                  <a:pt x="267399" y="245275"/>
                </a:lnTo>
                <a:lnTo>
                  <a:pt x="264894" y="252960"/>
                </a:lnTo>
                <a:lnTo>
                  <a:pt x="260417" y="258057"/>
                </a:lnTo>
                <a:lnTo>
                  <a:pt x="253621" y="263996"/>
                </a:lnTo>
                <a:lnTo>
                  <a:pt x="245281" y="270495"/>
                </a:lnTo>
                <a:lnTo>
                  <a:pt x="238451" y="276097"/>
                </a:lnTo>
                <a:lnTo>
                  <a:pt x="232627" y="281102"/>
                </a:lnTo>
                <a:lnTo>
                  <a:pt x="227475" y="285709"/>
                </a:lnTo>
                <a:lnTo>
                  <a:pt x="221500" y="290050"/>
                </a:lnTo>
                <a:lnTo>
                  <a:pt x="214977" y="294214"/>
                </a:lnTo>
                <a:lnTo>
                  <a:pt x="208088" y="298260"/>
                </a:lnTo>
                <a:lnTo>
                  <a:pt x="200956" y="302228"/>
                </a:lnTo>
                <a:lnTo>
                  <a:pt x="186257" y="310023"/>
                </a:lnTo>
                <a:lnTo>
                  <a:pt x="177512" y="313879"/>
                </a:lnTo>
                <a:lnTo>
                  <a:pt x="167871" y="317720"/>
                </a:lnTo>
                <a:lnTo>
                  <a:pt x="157635" y="321551"/>
                </a:lnTo>
                <a:lnTo>
                  <a:pt x="149540" y="325375"/>
                </a:lnTo>
                <a:lnTo>
                  <a:pt x="142873" y="329194"/>
                </a:lnTo>
                <a:lnTo>
                  <a:pt x="137159" y="333010"/>
                </a:lnTo>
                <a:lnTo>
                  <a:pt x="130810" y="335554"/>
                </a:lnTo>
                <a:lnTo>
                  <a:pt x="124037" y="337251"/>
                </a:lnTo>
                <a:lnTo>
                  <a:pt x="116982" y="338381"/>
                </a:lnTo>
                <a:lnTo>
                  <a:pt x="111008" y="339135"/>
                </a:lnTo>
                <a:lnTo>
                  <a:pt x="105755" y="339637"/>
                </a:lnTo>
                <a:lnTo>
                  <a:pt x="100983" y="339972"/>
                </a:lnTo>
                <a:lnTo>
                  <a:pt x="95263" y="340196"/>
                </a:lnTo>
                <a:lnTo>
                  <a:pt x="82133" y="340444"/>
                </a:lnTo>
                <a:lnTo>
                  <a:pt x="75075" y="339240"/>
                </a:lnTo>
                <a:lnTo>
                  <a:pt x="67830" y="337167"/>
                </a:lnTo>
                <a:lnTo>
                  <a:pt x="60460" y="334516"/>
                </a:lnTo>
                <a:lnTo>
                  <a:pt x="54277" y="332748"/>
                </a:lnTo>
                <a:lnTo>
                  <a:pt x="48885" y="331570"/>
                </a:lnTo>
                <a:lnTo>
                  <a:pt x="44020" y="330784"/>
                </a:lnTo>
                <a:lnTo>
                  <a:pt x="40777" y="328990"/>
                </a:lnTo>
                <a:lnTo>
                  <a:pt x="38615" y="326524"/>
                </a:lnTo>
                <a:lnTo>
                  <a:pt x="37173" y="323610"/>
                </a:lnTo>
                <a:lnTo>
                  <a:pt x="34942" y="321668"/>
                </a:lnTo>
                <a:lnTo>
                  <a:pt x="32185" y="320373"/>
                </a:lnTo>
                <a:lnTo>
                  <a:pt x="29077" y="319510"/>
                </a:lnTo>
                <a:lnTo>
                  <a:pt x="27005" y="317664"/>
                </a:lnTo>
                <a:lnTo>
                  <a:pt x="25623" y="315163"/>
                </a:lnTo>
                <a:lnTo>
                  <a:pt x="24702" y="312227"/>
                </a:lnTo>
                <a:lnTo>
                  <a:pt x="20293" y="305576"/>
                </a:lnTo>
                <a:lnTo>
                  <a:pt x="11430" y="2834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8"/>
          <p:cNvSpPr/>
          <p:nvPr/>
        </p:nvSpPr>
        <p:spPr>
          <a:xfrm>
            <a:off x="6480809" y="2916382"/>
            <a:ext cx="674372" cy="473196"/>
          </a:xfrm>
          <a:custGeom>
            <a:avLst/>
            <a:gdLst/>
            <a:ahLst/>
            <a:cxnLst/>
            <a:rect l="0" t="0" r="0" b="0"/>
            <a:pathLst>
              <a:path w="674372" h="473196">
                <a:moveTo>
                  <a:pt x="0" y="318307"/>
                </a:moveTo>
                <a:lnTo>
                  <a:pt x="15909" y="334217"/>
                </a:lnTo>
                <a:lnTo>
                  <a:pt x="18227" y="337803"/>
                </a:lnTo>
                <a:lnTo>
                  <a:pt x="20801" y="345176"/>
                </a:lnTo>
                <a:lnTo>
                  <a:pt x="25297" y="352730"/>
                </a:lnTo>
                <a:lnTo>
                  <a:pt x="32105" y="362846"/>
                </a:lnTo>
                <a:lnTo>
                  <a:pt x="40454" y="374669"/>
                </a:lnTo>
                <a:lnTo>
                  <a:pt x="47290" y="383822"/>
                </a:lnTo>
                <a:lnTo>
                  <a:pt x="58271" y="397378"/>
                </a:lnTo>
                <a:lnTo>
                  <a:pt x="64248" y="405312"/>
                </a:lnTo>
                <a:lnTo>
                  <a:pt x="77661" y="424286"/>
                </a:lnTo>
                <a:lnTo>
                  <a:pt x="86065" y="433410"/>
                </a:lnTo>
                <a:lnTo>
                  <a:pt x="95476" y="442032"/>
                </a:lnTo>
                <a:lnTo>
                  <a:pt x="113555" y="455846"/>
                </a:lnTo>
                <a:lnTo>
                  <a:pt x="125823" y="461986"/>
                </a:lnTo>
                <a:lnTo>
                  <a:pt x="135508" y="464715"/>
                </a:lnTo>
                <a:lnTo>
                  <a:pt x="139869" y="465442"/>
                </a:lnTo>
                <a:lnTo>
                  <a:pt x="142775" y="467197"/>
                </a:lnTo>
                <a:lnTo>
                  <a:pt x="144715" y="469637"/>
                </a:lnTo>
                <a:lnTo>
                  <a:pt x="146006" y="472534"/>
                </a:lnTo>
                <a:lnTo>
                  <a:pt x="148138" y="473195"/>
                </a:lnTo>
                <a:lnTo>
                  <a:pt x="150828" y="472366"/>
                </a:lnTo>
                <a:lnTo>
                  <a:pt x="153893" y="470543"/>
                </a:lnTo>
                <a:lnTo>
                  <a:pt x="155935" y="468058"/>
                </a:lnTo>
                <a:lnTo>
                  <a:pt x="157297" y="465131"/>
                </a:lnTo>
                <a:lnTo>
                  <a:pt x="159483" y="457376"/>
                </a:lnTo>
                <a:lnTo>
                  <a:pt x="159861" y="449965"/>
                </a:lnTo>
                <a:lnTo>
                  <a:pt x="158645" y="441639"/>
                </a:lnTo>
                <a:lnTo>
                  <a:pt x="153906" y="415455"/>
                </a:lnTo>
                <a:lnTo>
                  <a:pt x="152134" y="397042"/>
                </a:lnTo>
                <a:lnTo>
                  <a:pt x="150952" y="375877"/>
                </a:lnTo>
                <a:lnTo>
                  <a:pt x="150166" y="352878"/>
                </a:lnTo>
                <a:lnTo>
                  <a:pt x="148370" y="332464"/>
                </a:lnTo>
                <a:lnTo>
                  <a:pt x="145904" y="313775"/>
                </a:lnTo>
                <a:lnTo>
                  <a:pt x="142990" y="296236"/>
                </a:lnTo>
                <a:lnTo>
                  <a:pt x="141046" y="282003"/>
                </a:lnTo>
                <a:lnTo>
                  <a:pt x="139752" y="269975"/>
                </a:lnTo>
                <a:lnTo>
                  <a:pt x="138888" y="259416"/>
                </a:lnTo>
                <a:lnTo>
                  <a:pt x="138312" y="249836"/>
                </a:lnTo>
                <a:lnTo>
                  <a:pt x="137673" y="232419"/>
                </a:lnTo>
                <a:lnTo>
                  <a:pt x="136232" y="220409"/>
                </a:lnTo>
                <a:lnTo>
                  <a:pt x="134001" y="206052"/>
                </a:lnTo>
                <a:lnTo>
                  <a:pt x="131244" y="190130"/>
                </a:lnTo>
                <a:lnTo>
                  <a:pt x="130677" y="170626"/>
                </a:lnTo>
                <a:lnTo>
                  <a:pt x="131568" y="148733"/>
                </a:lnTo>
                <a:lnTo>
                  <a:pt x="135504" y="95767"/>
                </a:lnTo>
                <a:lnTo>
                  <a:pt x="136056" y="86127"/>
                </a:lnTo>
                <a:lnTo>
                  <a:pt x="137694" y="77161"/>
                </a:lnTo>
                <a:lnTo>
                  <a:pt x="140056" y="68643"/>
                </a:lnTo>
                <a:lnTo>
                  <a:pt x="142901" y="60424"/>
                </a:lnTo>
                <a:lnTo>
                  <a:pt x="149449" y="47906"/>
                </a:lnTo>
                <a:lnTo>
                  <a:pt x="152973" y="42790"/>
                </a:lnTo>
                <a:lnTo>
                  <a:pt x="157862" y="39379"/>
                </a:lnTo>
                <a:lnTo>
                  <a:pt x="170067" y="35589"/>
                </a:lnTo>
                <a:lnTo>
                  <a:pt x="190745" y="31886"/>
                </a:lnTo>
                <a:lnTo>
                  <a:pt x="203733" y="26756"/>
                </a:lnTo>
                <a:lnTo>
                  <a:pt x="224745" y="23629"/>
                </a:lnTo>
                <a:lnTo>
                  <a:pt x="237459" y="22795"/>
                </a:lnTo>
                <a:lnTo>
                  <a:pt x="258361" y="21869"/>
                </a:lnTo>
                <a:lnTo>
                  <a:pt x="267491" y="21622"/>
                </a:lnTo>
                <a:lnTo>
                  <a:pt x="389634" y="12146"/>
                </a:lnTo>
                <a:lnTo>
                  <a:pt x="404536" y="11329"/>
                </a:lnTo>
                <a:lnTo>
                  <a:pt x="424631" y="9515"/>
                </a:lnTo>
                <a:lnTo>
                  <a:pt x="474052" y="4113"/>
                </a:lnTo>
                <a:lnTo>
                  <a:pt x="505265" y="2165"/>
                </a:lnTo>
                <a:lnTo>
                  <a:pt x="577198" y="0"/>
                </a:lnTo>
                <a:lnTo>
                  <a:pt x="603239" y="692"/>
                </a:lnTo>
                <a:lnTo>
                  <a:pt x="621870" y="2424"/>
                </a:lnTo>
                <a:lnTo>
                  <a:pt x="635561" y="4848"/>
                </a:lnTo>
                <a:lnTo>
                  <a:pt x="654158" y="7543"/>
                </a:lnTo>
                <a:lnTo>
                  <a:pt x="674371" y="96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9"/>
          <p:cNvSpPr/>
          <p:nvPr/>
        </p:nvSpPr>
        <p:spPr>
          <a:xfrm>
            <a:off x="6804394" y="3020104"/>
            <a:ext cx="385076" cy="271536"/>
          </a:xfrm>
          <a:custGeom>
            <a:avLst/>
            <a:gdLst/>
            <a:ahLst/>
            <a:cxnLst/>
            <a:rect l="0" t="0" r="0" b="0"/>
            <a:pathLst>
              <a:path w="385076" h="271536">
                <a:moveTo>
                  <a:pt x="42175" y="54565"/>
                </a:moveTo>
                <a:lnTo>
                  <a:pt x="75111" y="54565"/>
                </a:lnTo>
                <a:lnTo>
                  <a:pt x="80643" y="53295"/>
                </a:lnTo>
                <a:lnTo>
                  <a:pt x="90175" y="48498"/>
                </a:lnTo>
                <a:lnTo>
                  <a:pt x="102032" y="42132"/>
                </a:lnTo>
                <a:lnTo>
                  <a:pt x="108749" y="38657"/>
                </a:lnTo>
                <a:lnTo>
                  <a:pt x="115768" y="36339"/>
                </a:lnTo>
                <a:lnTo>
                  <a:pt x="122988" y="34795"/>
                </a:lnTo>
                <a:lnTo>
                  <a:pt x="130340" y="33765"/>
                </a:lnTo>
                <a:lnTo>
                  <a:pt x="141592" y="30539"/>
                </a:lnTo>
                <a:lnTo>
                  <a:pt x="155443" y="25847"/>
                </a:lnTo>
                <a:lnTo>
                  <a:pt x="171027" y="20180"/>
                </a:lnTo>
                <a:lnTo>
                  <a:pt x="187766" y="15132"/>
                </a:lnTo>
                <a:lnTo>
                  <a:pt x="205276" y="10496"/>
                </a:lnTo>
                <a:lnTo>
                  <a:pt x="223300" y="6136"/>
                </a:lnTo>
                <a:lnTo>
                  <a:pt x="240395" y="3229"/>
                </a:lnTo>
                <a:lnTo>
                  <a:pt x="256871" y="1292"/>
                </a:lnTo>
                <a:lnTo>
                  <a:pt x="272937" y="0"/>
                </a:lnTo>
                <a:lnTo>
                  <a:pt x="284916" y="408"/>
                </a:lnTo>
                <a:lnTo>
                  <a:pt x="294173" y="1951"/>
                </a:lnTo>
                <a:lnTo>
                  <a:pt x="301614" y="4249"/>
                </a:lnTo>
                <a:lnTo>
                  <a:pt x="313268" y="10189"/>
                </a:lnTo>
                <a:lnTo>
                  <a:pt x="318154" y="13551"/>
                </a:lnTo>
                <a:lnTo>
                  <a:pt x="321411" y="18333"/>
                </a:lnTo>
                <a:lnTo>
                  <a:pt x="323583" y="24060"/>
                </a:lnTo>
                <a:lnTo>
                  <a:pt x="325030" y="30419"/>
                </a:lnTo>
                <a:lnTo>
                  <a:pt x="325995" y="37197"/>
                </a:lnTo>
                <a:lnTo>
                  <a:pt x="326639" y="44257"/>
                </a:lnTo>
                <a:lnTo>
                  <a:pt x="327067" y="51503"/>
                </a:lnTo>
                <a:lnTo>
                  <a:pt x="326083" y="57604"/>
                </a:lnTo>
                <a:lnTo>
                  <a:pt x="324157" y="62941"/>
                </a:lnTo>
                <a:lnTo>
                  <a:pt x="321604" y="67769"/>
                </a:lnTo>
                <a:lnTo>
                  <a:pt x="319901" y="73528"/>
                </a:lnTo>
                <a:lnTo>
                  <a:pt x="318765" y="79907"/>
                </a:lnTo>
                <a:lnTo>
                  <a:pt x="318010" y="86700"/>
                </a:lnTo>
                <a:lnTo>
                  <a:pt x="316234" y="91228"/>
                </a:lnTo>
                <a:lnTo>
                  <a:pt x="313782" y="94247"/>
                </a:lnTo>
                <a:lnTo>
                  <a:pt x="310876" y="96260"/>
                </a:lnTo>
                <a:lnTo>
                  <a:pt x="307669" y="100142"/>
                </a:lnTo>
                <a:lnTo>
                  <a:pt x="304261" y="105270"/>
                </a:lnTo>
                <a:lnTo>
                  <a:pt x="300719" y="111228"/>
                </a:lnTo>
                <a:lnTo>
                  <a:pt x="294548" y="119010"/>
                </a:lnTo>
                <a:lnTo>
                  <a:pt x="286625" y="128009"/>
                </a:lnTo>
                <a:lnTo>
                  <a:pt x="264041" y="152103"/>
                </a:lnTo>
                <a:lnTo>
                  <a:pt x="245920" y="170672"/>
                </a:lnTo>
                <a:lnTo>
                  <a:pt x="238966" y="177690"/>
                </a:lnTo>
                <a:lnTo>
                  <a:pt x="231789" y="183639"/>
                </a:lnTo>
                <a:lnTo>
                  <a:pt x="224465" y="188874"/>
                </a:lnTo>
                <a:lnTo>
                  <a:pt x="217042" y="193634"/>
                </a:lnTo>
                <a:lnTo>
                  <a:pt x="210823" y="198078"/>
                </a:lnTo>
                <a:lnTo>
                  <a:pt x="200527" y="206402"/>
                </a:lnTo>
                <a:lnTo>
                  <a:pt x="194733" y="211670"/>
                </a:lnTo>
                <a:lnTo>
                  <a:pt x="181522" y="224296"/>
                </a:lnTo>
                <a:lnTo>
                  <a:pt x="174443" y="228679"/>
                </a:lnTo>
                <a:lnTo>
                  <a:pt x="167184" y="231601"/>
                </a:lnTo>
                <a:lnTo>
                  <a:pt x="159804" y="233550"/>
                </a:lnTo>
                <a:lnTo>
                  <a:pt x="148218" y="239100"/>
                </a:lnTo>
                <a:lnTo>
                  <a:pt x="137565" y="245801"/>
                </a:lnTo>
                <a:lnTo>
                  <a:pt x="131169" y="249366"/>
                </a:lnTo>
                <a:lnTo>
                  <a:pt x="124365" y="253012"/>
                </a:lnTo>
                <a:lnTo>
                  <a:pt x="117288" y="255444"/>
                </a:lnTo>
                <a:lnTo>
                  <a:pt x="110031" y="257064"/>
                </a:lnTo>
                <a:lnTo>
                  <a:pt x="102652" y="258145"/>
                </a:lnTo>
                <a:lnTo>
                  <a:pt x="93923" y="260135"/>
                </a:lnTo>
                <a:lnTo>
                  <a:pt x="84294" y="262732"/>
                </a:lnTo>
                <a:lnTo>
                  <a:pt x="74064" y="265733"/>
                </a:lnTo>
                <a:lnTo>
                  <a:pt x="65975" y="266464"/>
                </a:lnTo>
                <a:lnTo>
                  <a:pt x="59312" y="265681"/>
                </a:lnTo>
                <a:lnTo>
                  <a:pt x="53600" y="263889"/>
                </a:lnTo>
                <a:lnTo>
                  <a:pt x="47252" y="262694"/>
                </a:lnTo>
                <a:lnTo>
                  <a:pt x="40479" y="261898"/>
                </a:lnTo>
                <a:lnTo>
                  <a:pt x="23496" y="260620"/>
                </a:lnTo>
                <a:lnTo>
                  <a:pt x="14400" y="253672"/>
                </a:lnTo>
                <a:lnTo>
                  <a:pt x="0" y="240651"/>
                </a:lnTo>
                <a:lnTo>
                  <a:pt x="89" y="238312"/>
                </a:lnTo>
                <a:lnTo>
                  <a:pt x="1418" y="235483"/>
                </a:lnTo>
                <a:lnTo>
                  <a:pt x="3574" y="232327"/>
                </a:lnTo>
                <a:lnTo>
                  <a:pt x="5969" y="225434"/>
                </a:lnTo>
                <a:lnTo>
                  <a:pt x="6608" y="221818"/>
                </a:lnTo>
                <a:lnTo>
                  <a:pt x="10704" y="214413"/>
                </a:lnTo>
                <a:lnTo>
                  <a:pt x="13575" y="210661"/>
                </a:lnTo>
                <a:lnTo>
                  <a:pt x="16759" y="208159"/>
                </a:lnTo>
                <a:lnTo>
                  <a:pt x="20150" y="206491"/>
                </a:lnTo>
                <a:lnTo>
                  <a:pt x="23683" y="205379"/>
                </a:lnTo>
                <a:lnTo>
                  <a:pt x="30993" y="200757"/>
                </a:lnTo>
                <a:lnTo>
                  <a:pt x="34721" y="197747"/>
                </a:lnTo>
                <a:lnTo>
                  <a:pt x="39746" y="195740"/>
                </a:lnTo>
                <a:lnTo>
                  <a:pt x="45635" y="194402"/>
                </a:lnTo>
                <a:lnTo>
                  <a:pt x="52102" y="193510"/>
                </a:lnTo>
                <a:lnTo>
                  <a:pt x="62674" y="192518"/>
                </a:lnTo>
                <a:lnTo>
                  <a:pt x="74146" y="192078"/>
                </a:lnTo>
                <a:lnTo>
                  <a:pt x="91944" y="191882"/>
                </a:lnTo>
                <a:lnTo>
                  <a:pt x="100755" y="193100"/>
                </a:lnTo>
                <a:lnTo>
                  <a:pt x="109168" y="195182"/>
                </a:lnTo>
                <a:lnTo>
                  <a:pt x="117317" y="197839"/>
                </a:lnTo>
                <a:lnTo>
                  <a:pt x="127830" y="200881"/>
                </a:lnTo>
                <a:lnTo>
                  <a:pt x="153058" y="207648"/>
                </a:lnTo>
                <a:lnTo>
                  <a:pt x="163087" y="209961"/>
                </a:lnTo>
                <a:lnTo>
                  <a:pt x="171043" y="211502"/>
                </a:lnTo>
                <a:lnTo>
                  <a:pt x="177617" y="212530"/>
                </a:lnTo>
                <a:lnTo>
                  <a:pt x="187080" y="215755"/>
                </a:lnTo>
                <a:lnTo>
                  <a:pt x="198469" y="220445"/>
                </a:lnTo>
                <a:lnTo>
                  <a:pt x="211141" y="226112"/>
                </a:lnTo>
                <a:lnTo>
                  <a:pt x="220859" y="231160"/>
                </a:lnTo>
                <a:lnTo>
                  <a:pt x="228608" y="235795"/>
                </a:lnTo>
                <a:lnTo>
                  <a:pt x="235044" y="240155"/>
                </a:lnTo>
                <a:lnTo>
                  <a:pt x="241875" y="244332"/>
                </a:lnTo>
                <a:lnTo>
                  <a:pt x="248968" y="248386"/>
                </a:lnTo>
                <a:lnTo>
                  <a:pt x="263624" y="256278"/>
                </a:lnTo>
                <a:lnTo>
                  <a:pt x="278603" y="264019"/>
                </a:lnTo>
                <a:lnTo>
                  <a:pt x="286154" y="266591"/>
                </a:lnTo>
                <a:lnTo>
                  <a:pt x="293728" y="268306"/>
                </a:lnTo>
                <a:lnTo>
                  <a:pt x="301317" y="269449"/>
                </a:lnTo>
                <a:lnTo>
                  <a:pt x="313136" y="270719"/>
                </a:lnTo>
                <a:lnTo>
                  <a:pt x="322622" y="271284"/>
                </a:lnTo>
                <a:lnTo>
                  <a:pt x="331072" y="271535"/>
                </a:lnTo>
                <a:lnTo>
                  <a:pt x="335103" y="270332"/>
                </a:lnTo>
                <a:lnTo>
                  <a:pt x="342969" y="265608"/>
                </a:lnTo>
                <a:lnTo>
                  <a:pt x="354086" y="259276"/>
                </a:lnTo>
                <a:lnTo>
                  <a:pt x="360605" y="255809"/>
                </a:lnTo>
                <a:lnTo>
                  <a:pt x="364952" y="252228"/>
                </a:lnTo>
                <a:lnTo>
                  <a:pt x="367850" y="248570"/>
                </a:lnTo>
                <a:lnTo>
                  <a:pt x="369782" y="244862"/>
                </a:lnTo>
                <a:lnTo>
                  <a:pt x="372340" y="242390"/>
                </a:lnTo>
                <a:lnTo>
                  <a:pt x="375315" y="240742"/>
                </a:lnTo>
                <a:lnTo>
                  <a:pt x="378569" y="239643"/>
                </a:lnTo>
                <a:lnTo>
                  <a:pt x="380737" y="237640"/>
                </a:lnTo>
                <a:lnTo>
                  <a:pt x="382184" y="235036"/>
                </a:lnTo>
                <a:lnTo>
                  <a:pt x="385075" y="226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4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600200"/>
            <a:ext cx="7369175" cy="561975"/>
          </a:xfrm>
          <a:noFill/>
          <a:ln/>
        </p:spPr>
      </p:pic>
      <p:sp>
        <p:nvSpPr>
          <p:cNvPr id="6" name="SMARTPenAnnotation425"/>
          <p:cNvSpPr/>
          <p:nvPr/>
        </p:nvSpPr>
        <p:spPr>
          <a:xfrm>
            <a:off x="3786220" y="2606999"/>
            <a:ext cx="2454009" cy="2682216"/>
          </a:xfrm>
          <a:custGeom>
            <a:avLst/>
            <a:gdLst/>
            <a:ahLst/>
            <a:cxnLst/>
            <a:rect l="0" t="0" r="0" b="0"/>
            <a:pathLst>
              <a:path w="2454009" h="2682216">
                <a:moveTo>
                  <a:pt x="1745900" y="136201"/>
                </a:moveTo>
                <a:lnTo>
                  <a:pt x="1673297" y="96865"/>
                </a:lnTo>
                <a:lnTo>
                  <a:pt x="1630758" y="74714"/>
                </a:lnTo>
                <a:lnTo>
                  <a:pt x="1553143" y="55602"/>
                </a:lnTo>
                <a:lnTo>
                  <a:pt x="1487973" y="34767"/>
                </a:lnTo>
                <a:lnTo>
                  <a:pt x="1415475" y="20208"/>
                </a:lnTo>
                <a:lnTo>
                  <a:pt x="1350816" y="9969"/>
                </a:lnTo>
                <a:lnTo>
                  <a:pt x="1288901" y="2279"/>
                </a:lnTo>
                <a:lnTo>
                  <a:pt x="1232879" y="0"/>
                </a:lnTo>
                <a:lnTo>
                  <a:pt x="1156590" y="2712"/>
                </a:lnTo>
                <a:lnTo>
                  <a:pt x="1086573" y="11558"/>
                </a:lnTo>
                <a:lnTo>
                  <a:pt x="1024763" y="22223"/>
                </a:lnTo>
                <a:lnTo>
                  <a:pt x="955650" y="36813"/>
                </a:lnTo>
                <a:lnTo>
                  <a:pt x="870896" y="64034"/>
                </a:lnTo>
                <a:lnTo>
                  <a:pt x="808896" y="87890"/>
                </a:lnTo>
                <a:lnTo>
                  <a:pt x="732473" y="118315"/>
                </a:lnTo>
                <a:lnTo>
                  <a:pt x="687999" y="141625"/>
                </a:lnTo>
                <a:lnTo>
                  <a:pt x="601841" y="201211"/>
                </a:lnTo>
                <a:lnTo>
                  <a:pt x="538380" y="252406"/>
                </a:lnTo>
                <a:lnTo>
                  <a:pt x="467780" y="317826"/>
                </a:lnTo>
                <a:lnTo>
                  <a:pt x="399812" y="388499"/>
                </a:lnTo>
                <a:lnTo>
                  <a:pt x="341629" y="463971"/>
                </a:lnTo>
                <a:lnTo>
                  <a:pt x="292747" y="540075"/>
                </a:lnTo>
                <a:lnTo>
                  <a:pt x="245725" y="615228"/>
                </a:lnTo>
                <a:lnTo>
                  <a:pt x="171697" y="743454"/>
                </a:lnTo>
                <a:lnTo>
                  <a:pt x="141267" y="804936"/>
                </a:lnTo>
                <a:lnTo>
                  <a:pt x="120869" y="860983"/>
                </a:lnTo>
                <a:lnTo>
                  <a:pt x="99104" y="928226"/>
                </a:lnTo>
                <a:lnTo>
                  <a:pt x="76730" y="1000445"/>
                </a:lnTo>
                <a:lnTo>
                  <a:pt x="54850" y="1082165"/>
                </a:lnTo>
                <a:lnTo>
                  <a:pt x="41399" y="1146333"/>
                </a:lnTo>
                <a:lnTo>
                  <a:pt x="18135" y="1264949"/>
                </a:lnTo>
                <a:lnTo>
                  <a:pt x="9418" y="1325783"/>
                </a:lnTo>
                <a:lnTo>
                  <a:pt x="2580" y="1388804"/>
                </a:lnTo>
                <a:lnTo>
                  <a:pt x="0" y="1459983"/>
                </a:lnTo>
                <a:lnTo>
                  <a:pt x="6477" y="1540924"/>
                </a:lnTo>
                <a:lnTo>
                  <a:pt x="14200" y="1618060"/>
                </a:lnTo>
                <a:lnTo>
                  <a:pt x="24179" y="1673221"/>
                </a:lnTo>
                <a:lnTo>
                  <a:pt x="51281" y="1812115"/>
                </a:lnTo>
                <a:lnTo>
                  <a:pt x="69446" y="1883081"/>
                </a:lnTo>
                <a:lnTo>
                  <a:pt x="88949" y="1947642"/>
                </a:lnTo>
                <a:lnTo>
                  <a:pt x="120559" y="2028578"/>
                </a:lnTo>
                <a:lnTo>
                  <a:pt x="160349" y="2103747"/>
                </a:lnTo>
                <a:lnTo>
                  <a:pt x="208460" y="2183205"/>
                </a:lnTo>
                <a:lnTo>
                  <a:pt x="252265" y="2254294"/>
                </a:lnTo>
                <a:lnTo>
                  <a:pt x="327733" y="2330068"/>
                </a:lnTo>
                <a:lnTo>
                  <a:pt x="398355" y="2399280"/>
                </a:lnTo>
                <a:lnTo>
                  <a:pt x="464141" y="2456483"/>
                </a:lnTo>
                <a:lnTo>
                  <a:pt x="535112" y="2504593"/>
                </a:lnTo>
                <a:lnTo>
                  <a:pt x="595436" y="2542333"/>
                </a:lnTo>
                <a:lnTo>
                  <a:pt x="694094" y="2579712"/>
                </a:lnTo>
                <a:lnTo>
                  <a:pt x="764116" y="2608994"/>
                </a:lnTo>
                <a:lnTo>
                  <a:pt x="839356" y="2630266"/>
                </a:lnTo>
                <a:lnTo>
                  <a:pt x="986737" y="2664321"/>
                </a:lnTo>
                <a:lnTo>
                  <a:pt x="1042311" y="2672896"/>
                </a:lnTo>
                <a:lnTo>
                  <a:pt x="1101723" y="2679671"/>
                </a:lnTo>
                <a:lnTo>
                  <a:pt x="1165001" y="2682215"/>
                </a:lnTo>
                <a:lnTo>
                  <a:pt x="1223402" y="2676760"/>
                </a:lnTo>
                <a:lnTo>
                  <a:pt x="1296639" y="2670886"/>
                </a:lnTo>
                <a:lnTo>
                  <a:pt x="1366468" y="2657872"/>
                </a:lnTo>
                <a:lnTo>
                  <a:pt x="1451309" y="2630252"/>
                </a:lnTo>
                <a:lnTo>
                  <a:pt x="1504481" y="2613728"/>
                </a:lnTo>
                <a:lnTo>
                  <a:pt x="1604312" y="2576750"/>
                </a:lnTo>
                <a:lnTo>
                  <a:pt x="1677468" y="2547616"/>
                </a:lnTo>
                <a:lnTo>
                  <a:pt x="1747214" y="2516934"/>
                </a:lnTo>
                <a:lnTo>
                  <a:pt x="1816291" y="2483811"/>
                </a:lnTo>
                <a:lnTo>
                  <a:pt x="1874810" y="2448999"/>
                </a:lnTo>
                <a:lnTo>
                  <a:pt x="1938048" y="2406293"/>
                </a:lnTo>
                <a:lnTo>
                  <a:pt x="2003471" y="2363790"/>
                </a:lnTo>
                <a:lnTo>
                  <a:pt x="2061824" y="2313454"/>
                </a:lnTo>
                <a:lnTo>
                  <a:pt x="2127797" y="2251126"/>
                </a:lnTo>
                <a:lnTo>
                  <a:pt x="2199123" y="2168390"/>
                </a:lnTo>
                <a:lnTo>
                  <a:pt x="2280478" y="2037357"/>
                </a:lnTo>
                <a:lnTo>
                  <a:pt x="2311150" y="1979802"/>
                </a:lnTo>
                <a:lnTo>
                  <a:pt x="2355817" y="1888620"/>
                </a:lnTo>
                <a:lnTo>
                  <a:pt x="2376384" y="1833687"/>
                </a:lnTo>
                <a:lnTo>
                  <a:pt x="2396955" y="1765669"/>
                </a:lnTo>
                <a:lnTo>
                  <a:pt x="2414564" y="1688872"/>
                </a:lnTo>
                <a:lnTo>
                  <a:pt x="2432690" y="1609570"/>
                </a:lnTo>
                <a:lnTo>
                  <a:pt x="2442338" y="1538534"/>
                </a:lnTo>
                <a:lnTo>
                  <a:pt x="2451769" y="1472949"/>
                </a:lnTo>
                <a:lnTo>
                  <a:pt x="2454008" y="1400163"/>
                </a:lnTo>
                <a:lnTo>
                  <a:pt x="2445325" y="1316406"/>
                </a:lnTo>
                <a:lnTo>
                  <a:pt x="2433745" y="1237126"/>
                </a:lnTo>
                <a:lnTo>
                  <a:pt x="2422922" y="1163264"/>
                </a:lnTo>
                <a:lnTo>
                  <a:pt x="2414282" y="1085675"/>
                </a:lnTo>
                <a:lnTo>
                  <a:pt x="2402368" y="1026819"/>
                </a:lnTo>
                <a:lnTo>
                  <a:pt x="2381381" y="950844"/>
                </a:lnTo>
                <a:lnTo>
                  <a:pt x="2356536" y="873723"/>
                </a:lnTo>
                <a:lnTo>
                  <a:pt x="2331830" y="803502"/>
                </a:lnTo>
                <a:lnTo>
                  <a:pt x="2307303" y="742659"/>
                </a:lnTo>
                <a:lnTo>
                  <a:pt x="2267245" y="653084"/>
                </a:lnTo>
                <a:lnTo>
                  <a:pt x="2233294" y="575531"/>
                </a:lnTo>
                <a:lnTo>
                  <a:pt x="2201180" y="503010"/>
                </a:lnTo>
                <a:lnTo>
                  <a:pt x="2166173" y="425968"/>
                </a:lnTo>
                <a:lnTo>
                  <a:pt x="2130424" y="357456"/>
                </a:lnTo>
                <a:lnTo>
                  <a:pt x="2087990" y="287479"/>
                </a:lnTo>
                <a:lnTo>
                  <a:pt x="2039398" y="225925"/>
                </a:lnTo>
                <a:lnTo>
                  <a:pt x="1973309" y="164197"/>
                </a:lnTo>
                <a:lnTo>
                  <a:pt x="1901608" y="109360"/>
                </a:lnTo>
                <a:lnTo>
                  <a:pt x="1871484" y="88142"/>
                </a:lnTo>
                <a:lnTo>
                  <a:pt x="1863912" y="85111"/>
                </a:lnTo>
                <a:lnTo>
                  <a:pt x="1789730" y="69446"/>
                </a:lnTo>
                <a:lnTo>
                  <a:pt x="1771307" y="71818"/>
                </a:lnTo>
                <a:lnTo>
                  <a:pt x="1746654" y="76908"/>
                </a:lnTo>
                <a:lnTo>
                  <a:pt x="1711609" y="790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6"/>
          <p:cNvSpPr/>
          <p:nvPr/>
        </p:nvSpPr>
        <p:spPr>
          <a:xfrm>
            <a:off x="4766314" y="4188054"/>
            <a:ext cx="250277" cy="326271"/>
          </a:xfrm>
          <a:custGeom>
            <a:avLst/>
            <a:gdLst/>
            <a:ahLst/>
            <a:cxnLst/>
            <a:rect l="0" t="0" r="0" b="0"/>
            <a:pathLst>
              <a:path w="250277" h="326271">
                <a:moveTo>
                  <a:pt x="101725" y="0"/>
                </a:moveTo>
                <a:lnTo>
                  <a:pt x="99368" y="3040"/>
                </a:lnTo>
                <a:lnTo>
                  <a:pt x="92913" y="11899"/>
                </a:lnTo>
                <a:lnTo>
                  <a:pt x="87341" y="19074"/>
                </a:lnTo>
                <a:lnTo>
                  <a:pt x="82356" y="25128"/>
                </a:lnTo>
                <a:lnTo>
                  <a:pt x="77762" y="30434"/>
                </a:lnTo>
                <a:lnTo>
                  <a:pt x="73430" y="35241"/>
                </a:lnTo>
                <a:lnTo>
                  <a:pt x="65230" y="43969"/>
                </a:lnTo>
                <a:lnTo>
                  <a:pt x="61265" y="49345"/>
                </a:lnTo>
                <a:lnTo>
                  <a:pt x="57352" y="55468"/>
                </a:lnTo>
                <a:lnTo>
                  <a:pt x="53473" y="62090"/>
                </a:lnTo>
                <a:lnTo>
                  <a:pt x="45777" y="72835"/>
                </a:lnTo>
                <a:lnTo>
                  <a:pt x="38123" y="83114"/>
                </a:lnTo>
                <a:lnTo>
                  <a:pt x="34304" y="89412"/>
                </a:lnTo>
                <a:lnTo>
                  <a:pt x="30488" y="96150"/>
                </a:lnTo>
                <a:lnTo>
                  <a:pt x="26248" y="107023"/>
                </a:lnTo>
                <a:lnTo>
                  <a:pt x="23093" y="117359"/>
                </a:lnTo>
                <a:lnTo>
                  <a:pt x="20474" y="123671"/>
                </a:lnTo>
                <a:lnTo>
                  <a:pt x="17458" y="130420"/>
                </a:lnTo>
                <a:lnTo>
                  <a:pt x="14177" y="138728"/>
                </a:lnTo>
                <a:lnTo>
                  <a:pt x="7145" y="158120"/>
                </a:lnTo>
                <a:lnTo>
                  <a:pt x="4762" y="167355"/>
                </a:lnTo>
                <a:lnTo>
                  <a:pt x="3173" y="176052"/>
                </a:lnTo>
                <a:lnTo>
                  <a:pt x="2114" y="184389"/>
                </a:lnTo>
                <a:lnTo>
                  <a:pt x="1408" y="191219"/>
                </a:lnTo>
                <a:lnTo>
                  <a:pt x="623" y="202192"/>
                </a:lnTo>
                <a:lnTo>
                  <a:pt x="274" y="218076"/>
                </a:lnTo>
                <a:lnTo>
                  <a:pt x="0" y="273156"/>
                </a:lnTo>
                <a:lnTo>
                  <a:pt x="1269" y="277066"/>
                </a:lnTo>
                <a:lnTo>
                  <a:pt x="6065" y="284797"/>
                </a:lnTo>
                <a:lnTo>
                  <a:pt x="9122" y="287366"/>
                </a:lnTo>
                <a:lnTo>
                  <a:pt x="12430" y="289079"/>
                </a:lnTo>
                <a:lnTo>
                  <a:pt x="15905" y="290221"/>
                </a:lnTo>
                <a:lnTo>
                  <a:pt x="20762" y="292253"/>
                </a:lnTo>
                <a:lnTo>
                  <a:pt x="26540" y="294877"/>
                </a:lnTo>
                <a:lnTo>
                  <a:pt x="32932" y="297896"/>
                </a:lnTo>
                <a:lnTo>
                  <a:pt x="37193" y="301179"/>
                </a:lnTo>
                <a:lnTo>
                  <a:pt x="40034" y="304638"/>
                </a:lnTo>
                <a:lnTo>
                  <a:pt x="41928" y="308214"/>
                </a:lnTo>
                <a:lnTo>
                  <a:pt x="44460" y="310598"/>
                </a:lnTo>
                <a:lnTo>
                  <a:pt x="47419" y="312187"/>
                </a:lnTo>
                <a:lnTo>
                  <a:pt x="50661" y="313246"/>
                </a:lnTo>
                <a:lnTo>
                  <a:pt x="57650" y="317810"/>
                </a:lnTo>
                <a:lnTo>
                  <a:pt x="61292" y="320805"/>
                </a:lnTo>
                <a:lnTo>
                  <a:pt x="66260" y="322802"/>
                </a:lnTo>
                <a:lnTo>
                  <a:pt x="72112" y="324133"/>
                </a:lnTo>
                <a:lnTo>
                  <a:pt x="78553" y="325020"/>
                </a:lnTo>
                <a:lnTo>
                  <a:pt x="84117" y="325612"/>
                </a:lnTo>
                <a:lnTo>
                  <a:pt x="89096" y="326007"/>
                </a:lnTo>
                <a:lnTo>
                  <a:pt x="93687" y="326270"/>
                </a:lnTo>
                <a:lnTo>
                  <a:pt x="100556" y="323905"/>
                </a:lnTo>
                <a:lnTo>
                  <a:pt x="108946" y="319788"/>
                </a:lnTo>
                <a:lnTo>
                  <a:pt x="118349" y="314504"/>
                </a:lnTo>
                <a:lnTo>
                  <a:pt x="127158" y="310981"/>
                </a:lnTo>
                <a:lnTo>
                  <a:pt x="135570" y="308633"/>
                </a:lnTo>
                <a:lnTo>
                  <a:pt x="143719" y="307067"/>
                </a:lnTo>
                <a:lnTo>
                  <a:pt x="150421" y="304753"/>
                </a:lnTo>
                <a:lnTo>
                  <a:pt x="156159" y="301940"/>
                </a:lnTo>
                <a:lnTo>
                  <a:pt x="161255" y="298796"/>
                </a:lnTo>
                <a:lnTo>
                  <a:pt x="164652" y="295429"/>
                </a:lnTo>
                <a:lnTo>
                  <a:pt x="166917" y="291914"/>
                </a:lnTo>
                <a:lnTo>
                  <a:pt x="168426" y="288301"/>
                </a:lnTo>
                <a:lnTo>
                  <a:pt x="173490" y="280900"/>
                </a:lnTo>
                <a:lnTo>
                  <a:pt x="181244" y="272108"/>
                </a:lnTo>
                <a:lnTo>
                  <a:pt x="198620" y="254147"/>
                </a:lnTo>
                <a:lnTo>
                  <a:pt x="208076" y="244554"/>
                </a:lnTo>
                <a:lnTo>
                  <a:pt x="212376" y="237678"/>
                </a:lnTo>
                <a:lnTo>
                  <a:pt x="216512" y="229284"/>
                </a:lnTo>
                <a:lnTo>
                  <a:pt x="220540" y="219878"/>
                </a:lnTo>
                <a:lnTo>
                  <a:pt x="224495" y="212337"/>
                </a:lnTo>
                <a:lnTo>
                  <a:pt x="228402" y="206040"/>
                </a:lnTo>
                <a:lnTo>
                  <a:pt x="232277" y="200571"/>
                </a:lnTo>
                <a:lnTo>
                  <a:pt x="236129" y="193116"/>
                </a:lnTo>
                <a:lnTo>
                  <a:pt x="239968" y="184336"/>
                </a:lnTo>
                <a:lnTo>
                  <a:pt x="243797" y="174673"/>
                </a:lnTo>
                <a:lnTo>
                  <a:pt x="246350" y="163150"/>
                </a:lnTo>
                <a:lnTo>
                  <a:pt x="248052" y="150389"/>
                </a:lnTo>
                <a:lnTo>
                  <a:pt x="249186" y="136801"/>
                </a:lnTo>
                <a:lnTo>
                  <a:pt x="249943" y="125202"/>
                </a:lnTo>
                <a:lnTo>
                  <a:pt x="250276" y="1174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7"/>
          <p:cNvSpPr/>
          <p:nvPr/>
        </p:nvSpPr>
        <p:spPr>
          <a:xfrm>
            <a:off x="4880609" y="419480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8"/>
          <p:cNvSpPr/>
          <p:nvPr/>
        </p:nvSpPr>
        <p:spPr>
          <a:xfrm>
            <a:off x="4912586" y="2606039"/>
            <a:ext cx="343444" cy="1152867"/>
          </a:xfrm>
          <a:custGeom>
            <a:avLst/>
            <a:gdLst/>
            <a:ahLst/>
            <a:cxnLst/>
            <a:rect l="0" t="0" r="0" b="0"/>
            <a:pathLst>
              <a:path w="343444" h="1152867">
                <a:moveTo>
                  <a:pt x="0" y="1152866"/>
                </a:moveTo>
                <a:lnTo>
                  <a:pt x="2422" y="1139160"/>
                </a:lnTo>
                <a:lnTo>
                  <a:pt x="9825" y="1116322"/>
                </a:lnTo>
                <a:lnTo>
                  <a:pt x="13228" y="1078229"/>
                </a:lnTo>
                <a:lnTo>
                  <a:pt x="20288" y="1046057"/>
                </a:lnTo>
                <a:lnTo>
                  <a:pt x="30622" y="1007204"/>
                </a:lnTo>
                <a:lnTo>
                  <a:pt x="43580" y="962641"/>
                </a:lnTo>
                <a:lnTo>
                  <a:pt x="54193" y="920368"/>
                </a:lnTo>
                <a:lnTo>
                  <a:pt x="57121" y="899696"/>
                </a:lnTo>
                <a:lnTo>
                  <a:pt x="62982" y="876658"/>
                </a:lnTo>
                <a:lnTo>
                  <a:pt x="83041" y="807032"/>
                </a:lnTo>
                <a:lnTo>
                  <a:pt x="90422" y="779322"/>
                </a:lnTo>
                <a:lnTo>
                  <a:pt x="115375" y="669925"/>
                </a:lnTo>
                <a:lnTo>
                  <a:pt x="122138" y="647277"/>
                </a:lnTo>
                <a:lnTo>
                  <a:pt x="129186" y="627098"/>
                </a:lnTo>
                <a:lnTo>
                  <a:pt x="141252" y="593670"/>
                </a:lnTo>
                <a:lnTo>
                  <a:pt x="150584" y="559302"/>
                </a:lnTo>
                <a:lnTo>
                  <a:pt x="161768" y="536869"/>
                </a:lnTo>
                <a:lnTo>
                  <a:pt x="168432" y="517585"/>
                </a:lnTo>
                <a:lnTo>
                  <a:pt x="174331" y="476677"/>
                </a:lnTo>
                <a:lnTo>
                  <a:pt x="182671" y="445854"/>
                </a:lnTo>
                <a:lnTo>
                  <a:pt x="183512" y="438206"/>
                </a:lnTo>
                <a:lnTo>
                  <a:pt x="187833" y="426322"/>
                </a:lnTo>
                <a:lnTo>
                  <a:pt x="197405" y="409105"/>
                </a:lnTo>
                <a:lnTo>
                  <a:pt x="204591" y="392645"/>
                </a:lnTo>
                <a:lnTo>
                  <a:pt x="212018" y="368396"/>
                </a:lnTo>
                <a:lnTo>
                  <a:pt x="222939" y="337298"/>
                </a:lnTo>
                <a:lnTo>
                  <a:pt x="233720" y="307391"/>
                </a:lnTo>
                <a:lnTo>
                  <a:pt x="240640" y="277842"/>
                </a:lnTo>
                <a:lnTo>
                  <a:pt x="241208" y="272858"/>
                </a:lnTo>
                <a:lnTo>
                  <a:pt x="242857" y="268266"/>
                </a:lnTo>
                <a:lnTo>
                  <a:pt x="249974" y="255734"/>
                </a:lnTo>
                <a:lnTo>
                  <a:pt x="261295" y="224596"/>
                </a:lnTo>
                <a:lnTo>
                  <a:pt x="264046" y="210622"/>
                </a:lnTo>
                <a:lnTo>
                  <a:pt x="264689" y="202407"/>
                </a:lnTo>
                <a:lnTo>
                  <a:pt x="266130" y="198438"/>
                </a:lnTo>
                <a:lnTo>
                  <a:pt x="277569" y="179556"/>
                </a:lnTo>
                <a:lnTo>
                  <a:pt x="281067" y="173044"/>
                </a:lnTo>
                <a:lnTo>
                  <a:pt x="295807" y="122047"/>
                </a:lnTo>
                <a:lnTo>
                  <a:pt x="307561" y="94476"/>
                </a:lnTo>
                <a:lnTo>
                  <a:pt x="316795" y="56586"/>
                </a:lnTo>
                <a:lnTo>
                  <a:pt x="319918" y="49154"/>
                </a:lnTo>
                <a:lnTo>
                  <a:pt x="323270" y="44200"/>
                </a:lnTo>
                <a:lnTo>
                  <a:pt x="326774" y="40896"/>
                </a:lnTo>
                <a:lnTo>
                  <a:pt x="329111" y="36154"/>
                </a:lnTo>
                <a:lnTo>
                  <a:pt x="331707" y="24112"/>
                </a:lnTo>
                <a:lnTo>
                  <a:pt x="333669" y="19885"/>
                </a:lnTo>
                <a:lnTo>
                  <a:pt x="336247" y="17067"/>
                </a:lnTo>
                <a:lnTo>
                  <a:pt x="339236" y="15188"/>
                </a:lnTo>
                <a:lnTo>
                  <a:pt x="341228" y="12665"/>
                </a:lnTo>
                <a:lnTo>
                  <a:pt x="342557" y="9714"/>
                </a:lnTo>
                <a:lnTo>
                  <a:pt x="343443" y="6476"/>
                </a:lnTo>
                <a:lnTo>
                  <a:pt x="342763" y="4317"/>
                </a:lnTo>
                <a:lnTo>
                  <a:pt x="341040" y="2879"/>
                </a:lnTo>
                <a:lnTo>
                  <a:pt x="3337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9"/>
          <p:cNvSpPr/>
          <p:nvPr/>
        </p:nvSpPr>
        <p:spPr>
          <a:xfrm>
            <a:off x="5326850" y="2271042"/>
            <a:ext cx="228130" cy="300709"/>
          </a:xfrm>
          <a:custGeom>
            <a:avLst/>
            <a:gdLst/>
            <a:ahLst/>
            <a:cxnLst/>
            <a:rect l="0" t="0" r="0" b="0"/>
            <a:pathLst>
              <a:path w="228130" h="300709">
                <a:moveTo>
                  <a:pt x="10959" y="300708"/>
                </a:moveTo>
                <a:lnTo>
                  <a:pt x="10959" y="284799"/>
                </a:lnTo>
                <a:lnTo>
                  <a:pt x="9689" y="279942"/>
                </a:lnTo>
                <a:lnTo>
                  <a:pt x="7573" y="274164"/>
                </a:lnTo>
                <a:lnTo>
                  <a:pt x="4892" y="267772"/>
                </a:lnTo>
                <a:lnTo>
                  <a:pt x="3104" y="262240"/>
                </a:lnTo>
                <a:lnTo>
                  <a:pt x="1913" y="257283"/>
                </a:lnTo>
                <a:lnTo>
                  <a:pt x="1118" y="252708"/>
                </a:lnTo>
                <a:lnTo>
                  <a:pt x="589" y="242037"/>
                </a:lnTo>
                <a:lnTo>
                  <a:pt x="0" y="209862"/>
                </a:lnTo>
                <a:lnTo>
                  <a:pt x="1113" y="194424"/>
                </a:lnTo>
                <a:lnTo>
                  <a:pt x="3125" y="180322"/>
                </a:lnTo>
                <a:lnTo>
                  <a:pt x="21548" y="87839"/>
                </a:lnTo>
                <a:lnTo>
                  <a:pt x="28178" y="63545"/>
                </a:lnTo>
                <a:lnTo>
                  <a:pt x="35139" y="43539"/>
                </a:lnTo>
                <a:lnTo>
                  <a:pt x="52425" y="2259"/>
                </a:lnTo>
                <a:lnTo>
                  <a:pt x="55113" y="142"/>
                </a:lnTo>
                <a:lnTo>
                  <a:pt x="58175" y="0"/>
                </a:lnTo>
                <a:lnTo>
                  <a:pt x="66147" y="2831"/>
                </a:lnTo>
                <a:lnTo>
                  <a:pt x="70624" y="6605"/>
                </a:lnTo>
                <a:lnTo>
                  <a:pt x="73596" y="9389"/>
                </a:lnTo>
                <a:lnTo>
                  <a:pt x="76847" y="15055"/>
                </a:lnTo>
                <a:lnTo>
                  <a:pt x="80285" y="22642"/>
                </a:lnTo>
                <a:lnTo>
                  <a:pt x="83846" y="31511"/>
                </a:lnTo>
                <a:lnTo>
                  <a:pt x="86221" y="38693"/>
                </a:lnTo>
                <a:lnTo>
                  <a:pt x="87803" y="44751"/>
                </a:lnTo>
                <a:lnTo>
                  <a:pt x="88859" y="50060"/>
                </a:lnTo>
                <a:lnTo>
                  <a:pt x="93418" y="59345"/>
                </a:lnTo>
                <a:lnTo>
                  <a:pt x="96412" y="63599"/>
                </a:lnTo>
                <a:lnTo>
                  <a:pt x="99738" y="71713"/>
                </a:lnTo>
                <a:lnTo>
                  <a:pt x="100626" y="75654"/>
                </a:lnTo>
                <a:lnTo>
                  <a:pt x="102487" y="82092"/>
                </a:lnTo>
                <a:lnTo>
                  <a:pt x="107942" y="99405"/>
                </a:lnTo>
                <a:lnTo>
                  <a:pt x="111174" y="108086"/>
                </a:lnTo>
                <a:lnTo>
                  <a:pt x="114599" y="116413"/>
                </a:lnTo>
                <a:lnTo>
                  <a:pt x="118153" y="124505"/>
                </a:lnTo>
                <a:lnTo>
                  <a:pt x="121792" y="131169"/>
                </a:lnTo>
                <a:lnTo>
                  <a:pt x="125488" y="136882"/>
                </a:lnTo>
                <a:lnTo>
                  <a:pt x="129222" y="141960"/>
                </a:lnTo>
                <a:lnTo>
                  <a:pt x="132981" y="146616"/>
                </a:lnTo>
                <a:lnTo>
                  <a:pt x="136757" y="150990"/>
                </a:lnTo>
                <a:lnTo>
                  <a:pt x="140544" y="155176"/>
                </a:lnTo>
                <a:lnTo>
                  <a:pt x="144340" y="160506"/>
                </a:lnTo>
                <a:lnTo>
                  <a:pt x="148140" y="166600"/>
                </a:lnTo>
                <a:lnTo>
                  <a:pt x="151943" y="173202"/>
                </a:lnTo>
                <a:lnTo>
                  <a:pt x="155749" y="178874"/>
                </a:lnTo>
                <a:lnTo>
                  <a:pt x="159555" y="183925"/>
                </a:lnTo>
                <a:lnTo>
                  <a:pt x="163364" y="188563"/>
                </a:lnTo>
                <a:lnTo>
                  <a:pt x="167172" y="192924"/>
                </a:lnTo>
                <a:lnTo>
                  <a:pt x="170982" y="197102"/>
                </a:lnTo>
                <a:lnTo>
                  <a:pt x="174791" y="201157"/>
                </a:lnTo>
                <a:lnTo>
                  <a:pt x="179870" y="208941"/>
                </a:lnTo>
                <a:lnTo>
                  <a:pt x="185797" y="219210"/>
                </a:lnTo>
                <a:lnTo>
                  <a:pt x="192287" y="231135"/>
                </a:lnTo>
                <a:lnTo>
                  <a:pt x="197885" y="240356"/>
                </a:lnTo>
                <a:lnTo>
                  <a:pt x="202886" y="247773"/>
                </a:lnTo>
                <a:lnTo>
                  <a:pt x="213971" y="262735"/>
                </a:lnTo>
                <a:lnTo>
                  <a:pt x="218874" y="268167"/>
                </a:lnTo>
                <a:lnTo>
                  <a:pt x="228129" y="277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0"/>
          <p:cNvSpPr/>
          <p:nvPr/>
        </p:nvSpPr>
        <p:spPr>
          <a:xfrm>
            <a:off x="5314950" y="2404218"/>
            <a:ext cx="205741" cy="76092"/>
          </a:xfrm>
          <a:custGeom>
            <a:avLst/>
            <a:gdLst/>
            <a:ahLst/>
            <a:cxnLst/>
            <a:rect l="0" t="0" r="0" b="0"/>
            <a:pathLst>
              <a:path w="205741" h="76092">
                <a:moveTo>
                  <a:pt x="0" y="76091"/>
                </a:moveTo>
                <a:lnTo>
                  <a:pt x="9841" y="66250"/>
                </a:lnTo>
                <a:lnTo>
                  <a:pt x="14180" y="64451"/>
                </a:lnTo>
                <a:lnTo>
                  <a:pt x="20883" y="61981"/>
                </a:lnTo>
                <a:lnTo>
                  <a:pt x="58681" y="49051"/>
                </a:lnTo>
                <a:lnTo>
                  <a:pt x="121517" y="27993"/>
                </a:lnTo>
                <a:lnTo>
                  <a:pt x="135621" y="22436"/>
                </a:lnTo>
                <a:lnTo>
                  <a:pt x="150104" y="16191"/>
                </a:lnTo>
                <a:lnTo>
                  <a:pt x="164839" y="9488"/>
                </a:lnTo>
                <a:lnTo>
                  <a:pt x="175933" y="5019"/>
                </a:lnTo>
                <a:lnTo>
                  <a:pt x="184598" y="2040"/>
                </a:lnTo>
                <a:lnTo>
                  <a:pt x="191646" y="54"/>
                </a:lnTo>
                <a:lnTo>
                  <a:pt x="196343" y="0"/>
                </a:lnTo>
                <a:lnTo>
                  <a:pt x="199475" y="1234"/>
                </a:lnTo>
                <a:lnTo>
                  <a:pt x="205740" y="75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1"/>
          <p:cNvSpPr/>
          <p:nvPr/>
        </p:nvSpPr>
        <p:spPr>
          <a:xfrm>
            <a:off x="5941590" y="4676363"/>
            <a:ext cx="69963" cy="32797"/>
          </a:xfrm>
          <a:custGeom>
            <a:avLst/>
            <a:gdLst/>
            <a:ahLst/>
            <a:cxnLst/>
            <a:rect l="0" t="0" r="0" b="0"/>
            <a:pathLst>
              <a:path w="69963" h="32797">
                <a:moveTo>
                  <a:pt x="0" y="0"/>
                </a:moveTo>
                <a:lnTo>
                  <a:pt x="11178" y="8201"/>
                </a:lnTo>
                <a:lnTo>
                  <a:pt x="15821" y="9165"/>
                </a:lnTo>
                <a:lnTo>
                  <a:pt x="18838" y="9422"/>
                </a:lnTo>
                <a:lnTo>
                  <a:pt x="22118" y="10864"/>
                </a:lnTo>
                <a:lnTo>
                  <a:pt x="32803" y="17690"/>
                </a:lnTo>
                <a:lnTo>
                  <a:pt x="45513" y="20882"/>
                </a:lnTo>
                <a:lnTo>
                  <a:pt x="56417" y="29126"/>
                </a:lnTo>
                <a:lnTo>
                  <a:pt x="69962" y="32653"/>
                </a:lnTo>
                <a:lnTo>
                  <a:pt x="59160" y="327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2"/>
          <p:cNvSpPr/>
          <p:nvPr/>
        </p:nvSpPr>
        <p:spPr>
          <a:xfrm>
            <a:off x="4789269" y="3966292"/>
            <a:ext cx="91341" cy="101001"/>
          </a:xfrm>
          <a:custGeom>
            <a:avLst/>
            <a:gdLst/>
            <a:ahLst/>
            <a:cxnLst/>
            <a:rect l="0" t="0" r="0" b="0"/>
            <a:pathLst>
              <a:path w="91341" h="101001">
                <a:moveTo>
                  <a:pt x="91340" y="22778"/>
                </a:moveTo>
                <a:lnTo>
                  <a:pt x="71658" y="3095"/>
                </a:lnTo>
                <a:lnTo>
                  <a:pt x="69329" y="2036"/>
                </a:lnTo>
                <a:lnTo>
                  <a:pt x="66506" y="1330"/>
                </a:lnTo>
                <a:lnTo>
                  <a:pt x="58918" y="196"/>
                </a:lnTo>
                <a:lnTo>
                  <a:pt x="57026" y="103"/>
                </a:lnTo>
                <a:lnTo>
                  <a:pt x="51537" y="0"/>
                </a:lnTo>
                <a:lnTo>
                  <a:pt x="48294" y="1242"/>
                </a:lnTo>
                <a:lnTo>
                  <a:pt x="44863" y="3341"/>
                </a:lnTo>
                <a:lnTo>
                  <a:pt x="41306" y="6010"/>
                </a:lnTo>
                <a:lnTo>
                  <a:pt x="37664" y="10329"/>
                </a:lnTo>
                <a:lnTo>
                  <a:pt x="33966" y="15749"/>
                </a:lnTo>
                <a:lnTo>
                  <a:pt x="30231" y="21902"/>
                </a:lnTo>
                <a:lnTo>
                  <a:pt x="25201" y="27273"/>
                </a:lnTo>
                <a:lnTo>
                  <a:pt x="19307" y="32125"/>
                </a:lnTo>
                <a:lnTo>
                  <a:pt x="12839" y="36629"/>
                </a:lnTo>
                <a:lnTo>
                  <a:pt x="8526" y="40902"/>
                </a:lnTo>
                <a:lnTo>
                  <a:pt x="5651" y="45020"/>
                </a:lnTo>
                <a:lnTo>
                  <a:pt x="3734" y="49036"/>
                </a:lnTo>
                <a:lnTo>
                  <a:pt x="2456" y="52983"/>
                </a:lnTo>
                <a:lnTo>
                  <a:pt x="1604" y="56885"/>
                </a:lnTo>
                <a:lnTo>
                  <a:pt x="1036" y="60755"/>
                </a:lnTo>
                <a:lnTo>
                  <a:pt x="658" y="64606"/>
                </a:lnTo>
                <a:lnTo>
                  <a:pt x="405" y="68443"/>
                </a:lnTo>
                <a:lnTo>
                  <a:pt x="237" y="72271"/>
                </a:lnTo>
                <a:lnTo>
                  <a:pt x="50" y="79911"/>
                </a:lnTo>
                <a:lnTo>
                  <a:pt x="0" y="83727"/>
                </a:lnTo>
                <a:lnTo>
                  <a:pt x="1237" y="86270"/>
                </a:lnTo>
                <a:lnTo>
                  <a:pt x="3331" y="87966"/>
                </a:lnTo>
                <a:lnTo>
                  <a:pt x="5998" y="89096"/>
                </a:lnTo>
                <a:lnTo>
                  <a:pt x="7775" y="91120"/>
                </a:lnTo>
                <a:lnTo>
                  <a:pt x="8960" y="93739"/>
                </a:lnTo>
                <a:lnTo>
                  <a:pt x="9750" y="96755"/>
                </a:lnTo>
                <a:lnTo>
                  <a:pt x="11547" y="98766"/>
                </a:lnTo>
                <a:lnTo>
                  <a:pt x="14015" y="100107"/>
                </a:lnTo>
                <a:lnTo>
                  <a:pt x="16930" y="101000"/>
                </a:lnTo>
                <a:lnTo>
                  <a:pt x="21414" y="100326"/>
                </a:lnTo>
                <a:lnTo>
                  <a:pt x="26943" y="98607"/>
                </a:lnTo>
                <a:lnTo>
                  <a:pt x="41931" y="92790"/>
                </a:lnTo>
                <a:lnTo>
                  <a:pt x="44431" y="92312"/>
                </a:lnTo>
                <a:lnTo>
                  <a:pt x="47367" y="91994"/>
                </a:lnTo>
                <a:lnTo>
                  <a:pt x="50595" y="91782"/>
                </a:lnTo>
                <a:lnTo>
                  <a:pt x="54017" y="90370"/>
                </a:lnTo>
                <a:lnTo>
                  <a:pt x="57568" y="88160"/>
                </a:lnTo>
                <a:lnTo>
                  <a:pt x="61206" y="85415"/>
                </a:lnTo>
                <a:lnTo>
                  <a:pt x="64900" y="82316"/>
                </a:lnTo>
                <a:lnTo>
                  <a:pt x="68634" y="78980"/>
                </a:lnTo>
                <a:lnTo>
                  <a:pt x="76169" y="71886"/>
                </a:lnTo>
                <a:lnTo>
                  <a:pt x="83751" y="64500"/>
                </a:lnTo>
                <a:lnTo>
                  <a:pt x="86281" y="60753"/>
                </a:lnTo>
                <a:lnTo>
                  <a:pt x="87967" y="56984"/>
                </a:lnTo>
                <a:lnTo>
                  <a:pt x="89092" y="53202"/>
                </a:lnTo>
                <a:lnTo>
                  <a:pt x="89841" y="49410"/>
                </a:lnTo>
                <a:lnTo>
                  <a:pt x="90341" y="45613"/>
                </a:lnTo>
                <a:lnTo>
                  <a:pt x="90674" y="41811"/>
                </a:lnTo>
                <a:lnTo>
                  <a:pt x="90897" y="38007"/>
                </a:lnTo>
                <a:lnTo>
                  <a:pt x="91282" y="25034"/>
                </a:lnTo>
                <a:lnTo>
                  <a:pt x="90032" y="23012"/>
                </a:lnTo>
                <a:lnTo>
                  <a:pt x="87928" y="20394"/>
                </a:lnTo>
                <a:lnTo>
                  <a:pt x="81494" y="13134"/>
                </a:lnTo>
                <a:lnTo>
                  <a:pt x="79696" y="12539"/>
                </a:lnTo>
                <a:lnTo>
                  <a:pt x="77228" y="12142"/>
                </a:lnTo>
                <a:lnTo>
                  <a:pt x="74312" y="11877"/>
                </a:lnTo>
                <a:lnTo>
                  <a:pt x="71098" y="11700"/>
                </a:lnTo>
                <a:lnTo>
                  <a:pt x="64141" y="11504"/>
                </a:lnTo>
                <a:lnTo>
                  <a:pt x="59237" y="13992"/>
                </a:lnTo>
                <a:lnTo>
                  <a:pt x="53428" y="18191"/>
                </a:lnTo>
                <a:lnTo>
                  <a:pt x="47016" y="23529"/>
                </a:lnTo>
                <a:lnTo>
                  <a:pt x="41471" y="28359"/>
                </a:lnTo>
                <a:lnTo>
                  <a:pt x="36504" y="32848"/>
                </a:lnTo>
                <a:lnTo>
                  <a:pt x="31923" y="37111"/>
                </a:lnTo>
                <a:lnTo>
                  <a:pt x="28869" y="41223"/>
                </a:lnTo>
                <a:lnTo>
                  <a:pt x="26833" y="45235"/>
                </a:lnTo>
                <a:lnTo>
                  <a:pt x="25475" y="49179"/>
                </a:lnTo>
                <a:lnTo>
                  <a:pt x="23300" y="51808"/>
                </a:lnTo>
                <a:lnTo>
                  <a:pt x="20580" y="53561"/>
                </a:lnTo>
                <a:lnTo>
                  <a:pt x="17497" y="54730"/>
                </a:lnTo>
                <a:lnTo>
                  <a:pt x="15441" y="56779"/>
                </a:lnTo>
                <a:lnTo>
                  <a:pt x="14071" y="59415"/>
                </a:lnTo>
                <a:lnTo>
                  <a:pt x="13158" y="62443"/>
                </a:lnTo>
                <a:lnTo>
                  <a:pt x="13819" y="65731"/>
                </a:lnTo>
                <a:lnTo>
                  <a:pt x="15529" y="69193"/>
                </a:lnTo>
                <a:lnTo>
                  <a:pt x="17940" y="72771"/>
                </a:lnTo>
                <a:lnTo>
                  <a:pt x="20816" y="75157"/>
                </a:lnTo>
                <a:lnTo>
                  <a:pt x="24005" y="76747"/>
                </a:lnTo>
                <a:lnTo>
                  <a:pt x="32178" y="79299"/>
                </a:lnTo>
                <a:lnTo>
                  <a:pt x="34119" y="79509"/>
                </a:lnTo>
                <a:lnTo>
                  <a:pt x="36683" y="79649"/>
                </a:lnTo>
                <a:lnTo>
                  <a:pt x="39662" y="79742"/>
                </a:lnTo>
                <a:lnTo>
                  <a:pt x="42918" y="78533"/>
                </a:lnTo>
                <a:lnTo>
                  <a:pt x="46359" y="76458"/>
                </a:lnTo>
                <a:lnTo>
                  <a:pt x="54939" y="70070"/>
                </a:lnTo>
                <a:lnTo>
                  <a:pt x="56913" y="69546"/>
                </a:lnTo>
                <a:lnTo>
                  <a:pt x="59498" y="69196"/>
                </a:lnTo>
                <a:lnTo>
                  <a:pt x="68481" y="684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3"/>
          <p:cNvSpPr/>
          <p:nvPr/>
        </p:nvSpPr>
        <p:spPr>
          <a:xfrm>
            <a:off x="4880609" y="3771900"/>
            <a:ext cx="22862" cy="228601"/>
          </a:xfrm>
          <a:custGeom>
            <a:avLst/>
            <a:gdLst/>
            <a:ahLst/>
            <a:cxnLst/>
            <a:rect l="0" t="0" r="0" b="0"/>
            <a:pathLst>
              <a:path w="22862" h="228601">
                <a:moveTo>
                  <a:pt x="0" y="0"/>
                </a:moveTo>
                <a:lnTo>
                  <a:pt x="9842" y="9840"/>
                </a:lnTo>
                <a:lnTo>
                  <a:pt x="11641" y="12910"/>
                </a:lnTo>
                <a:lnTo>
                  <a:pt x="17028" y="23094"/>
                </a:lnTo>
                <a:lnTo>
                  <a:pt x="18972" y="29366"/>
                </a:lnTo>
                <a:lnTo>
                  <a:pt x="20268" y="36087"/>
                </a:lnTo>
                <a:lnTo>
                  <a:pt x="21132" y="43108"/>
                </a:lnTo>
                <a:lnTo>
                  <a:pt x="21708" y="50328"/>
                </a:lnTo>
                <a:lnTo>
                  <a:pt x="22092" y="57682"/>
                </a:lnTo>
                <a:lnTo>
                  <a:pt x="22520" y="72626"/>
                </a:lnTo>
                <a:lnTo>
                  <a:pt x="22852" y="131850"/>
                </a:lnTo>
                <a:lnTo>
                  <a:pt x="2286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4"/>
          <p:cNvSpPr/>
          <p:nvPr/>
        </p:nvSpPr>
        <p:spPr>
          <a:xfrm>
            <a:off x="4800600" y="4172420"/>
            <a:ext cx="223623" cy="342431"/>
          </a:xfrm>
          <a:custGeom>
            <a:avLst/>
            <a:gdLst/>
            <a:ahLst/>
            <a:cxnLst/>
            <a:rect l="0" t="0" r="0" b="0"/>
            <a:pathLst>
              <a:path w="223623" h="342431">
                <a:moveTo>
                  <a:pt x="0" y="10959"/>
                </a:moveTo>
                <a:lnTo>
                  <a:pt x="12135" y="4892"/>
                </a:lnTo>
                <a:lnTo>
                  <a:pt x="16980" y="3104"/>
                </a:lnTo>
                <a:lnTo>
                  <a:pt x="21480" y="1913"/>
                </a:lnTo>
                <a:lnTo>
                  <a:pt x="25750" y="1118"/>
                </a:lnTo>
                <a:lnTo>
                  <a:pt x="36216" y="589"/>
                </a:lnTo>
                <a:lnTo>
                  <a:pt x="68166" y="0"/>
                </a:lnTo>
                <a:lnTo>
                  <a:pt x="83544" y="1114"/>
                </a:lnTo>
                <a:lnTo>
                  <a:pt x="97606" y="3125"/>
                </a:lnTo>
                <a:lnTo>
                  <a:pt x="110790" y="5736"/>
                </a:lnTo>
                <a:lnTo>
                  <a:pt x="120850" y="8748"/>
                </a:lnTo>
                <a:lnTo>
                  <a:pt x="128827" y="12025"/>
                </a:lnTo>
                <a:lnTo>
                  <a:pt x="156822" y="26410"/>
                </a:lnTo>
                <a:lnTo>
                  <a:pt x="162967" y="30150"/>
                </a:lnTo>
                <a:lnTo>
                  <a:pt x="168335" y="33913"/>
                </a:lnTo>
                <a:lnTo>
                  <a:pt x="173183" y="37692"/>
                </a:lnTo>
                <a:lnTo>
                  <a:pt x="177685" y="41481"/>
                </a:lnTo>
                <a:lnTo>
                  <a:pt x="181957" y="45277"/>
                </a:lnTo>
                <a:lnTo>
                  <a:pt x="186074" y="49078"/>
                </a:lnTo>
                <a:lnTo>
                  <a:pt x="190089" y="51612"/>
                </a:lnTo>
                <a:lnTo>
                  <a:pt x="194036" y="53301"/>
                </a:lnTo>
                <a:lnTo>
                  <a:pt x="197937" y="54427"/>
                </a:lnTo>
                <a:lnTo>
                  <a:pt x="201808" y="56448"/>
                </a:lnTo>
                <a:lnTo>
                  <a:pt x="205659" y="59065"/>
                </a:lnTo>
                <a:lnTo>
                  <a:pt x="209496" y="62080"/>
                </a:lnTo>
                <a:lnTo>
                  <a:pt x="212053" y="65360"/>
                </a:lnTo>
                <a:lnTo>
                  <a:pt x="213759" y="68816"/>
                </a:lnTo>
                <a:lnTo>
                  <a:pt x="214896" y="72391"/>
                </a:lnTo>
                <a:lnTo>
                  <a:pt x="215653" y="78584"/>
                </a:lnTo>
                <a:lnTo>
                  <a:pt x="216159" y="86522"/>
                </a:lnTo>
                <a:lnTo>
                  <a:pt x="216496" y="95625"/>
                </a:lnTo>
                <a:lnTo>
                  <a:pt x="217990" y="106773"/>
                </a:lnTo>
                <a:lnTo>
                  <a:pt x="220257" y="119285"/>
                </a:lnTo>
                <a:lnTo>
                  <a:pt x="223037" y="132707"/>
                </a:lnTo>
                <a:lnTo>
                  <a:pt x="223622" y="145464"/>
                </a:lnTo>
                <a:lnTo>
                  <a:pt x="222741" y="157779"/>
                </a:lnTo>
                <a:lnTo>
                  <a:pt x="220884" y="169799"/>
                </a:lnTo>
                <a:lnTo>
                  <a:pt x="218376" y="179083"/>
                </a:lnTo>
                <a:lnTo>
                  <a:pt x="215434" y="186542"/>
                </a:lnTo>
                <a:lnTo>
                  <a:pt x="212202" y="192784"/>
                </a:lnTo>
                <a:lnTo>
                  <a:pt x="205225" y="203107"/>
                </a:lnTo>
                <a:lnTo>
                  <a:pt x="201586" y="207638"/>
                </a:lnTo>
                <a:lnTo>
                  <a:pt x="197891" y="213198"/>
                </a:lnTo>
                <a:lnTo>
                  <a:pt x="194157" y="219445"/>
                </a:lnTo>
                <a:lnTo>
                  <a:pt x="190398" y="226150"/>
                </a:lnTo>
                <a:lnTo>
                  <a:pt x="186622" y="234430"/>
                </a:lnTo>
                <a:lnTo>
                  <a:pt x="182834" y="243760"/>
                </a:lnTo>
                <a:lnTo>
                  <a:pt x="179040" y="253790"/>
                </a:lnTo>
                <a:lnTo>
                  <a:pt x="175239" y="261746"/>
                </a:lnTo>
                <a:lnTo>
                  <a:pt x="171436" y="268320"/>
                </a:lnTo>
                <a:lnTo>
                  <a:pt x="167631" y="273974"/>
                </a:lnTo>
                <a:lnTo>
                  <a:pt x="163824" y="279012"/>
                </a:lnTo>
                <a:lnTo>
                  <a:pt x="160016" y="283641"/>
                </a:lnTo>
                <a:lnTo>
                  <a:pt x="156207" y="287997"/>
                </a:lnTo>
                <a:lnTo>
                  <a:pt x="153668" y="292171"/>
                </a:lnTo>
                <a:lnTo>
                  <a:pt x="150846" y="300196"/>
                </a:lnTo>
                <a:lnTo>
                  <a:pt x="147554" y="304114"/>
                </a:lnTo>
                <a:lnTo>
                  <a:pt x="142819" y="307996"/>
                </a:lnTo>
                <a:lnTo>
                  <a:pt x="137123" y="311853"/>
                </a:lnTo>
                <a:lnTo>
                  <a:pt x="133325" y="315695"/>
                </a:lnTo>
                <a:lnTo>
                  <a:pt x="130793" y="319527"/>
                </a:lnTo>
                <a:lnTo>
                  <a:pt x="129105" y="323351"/>
                </a:lnTo>
                <a:lnTo>
                  <a:pt x="125440" y="327170"/>
                </a:lnTo>
                <a:lnTo>
                  <a:pt x="120456" y="330987"/>
                </a:lnTo>
                <a:lnTo>
                  <a:pt x="102870" y="342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5"/>
          <p:cNvSpPr/>
          <p:nvPr/>
        </p:nvSpPr>
        <p:spPr>
          <a:xfrm>
            <a:off x="4857750" y="3703320"/>
            <a:ext cx="45721" cy="274320"/>
          </a:xfrm>
          <a:custGeom>
            <a:avLst/>
            <a:gdLst/>
            <a:ahLst/>
            <a:cxnLst/>
            <a:rect l="0" t="0" r="0" b="0"/>
            <a:pathLst>
              <a:path w="45721" h="274320">
                <a:moveTo>
                  <a:pt x="45720" y="0"/>
                </a:moveTo>
                <a:lnTo>
                  <a:pt x="45720" y="47668"/>
                </a:lnTo>
                <a:lnTo>
                  <a:pt x="44450" y="53368"/>
                </a:lnTo>
                <a:lnTo>
                  <a:pt x="42333" y="59709"/>
                </a:lnTo>
                <a:lnTo>
                  <a:pt x="39652" y="66476"/>
                </a:lnTo>
                <a:lnTo>
                  <a:pt x="37864" y="72257"/>
                </a:lnTo>
                <a:lnTo>
                  <a:pt x="36672" y="77381"/>
                </a:lnTo>
                <a:lnTo>
                  <a:pt x="35878" y="82067"/>
                </a:lnTo>
                <a:lnTo>
                  <a:pt x="35349" y="86461"/>
                </a:lnTo>
                <a:lnTo>
                  <a:pt x="34760" y="94730"/>
                </a:lnTo>
                <a:lnTo>
                  <a:pt x="34499" y="102639"/>
                </a:lnTo>
                <a:lnTo>
                  <a:pt x="34352" y="117618"/>
                </a:lnTo>
                <a:lnTo>
                  <a:pt x="34290" y="163689"/>
                </a:lnTo>
                <a:lnTo>
                  <a:pt x="33020" y="168816"/>
                </a:lnTo>
                <a:lnTo>
                  <a:pt x="30903" y="174774"/>
                </a:lnTo>
                <a:lnTo>
                  <a:pt x="28222" y="181286"/>
                </a:lnTo>
                <a:lnTo>
                  <a:pt x="26434" y="189437"/>
                </a:lnTo>
                <a:lnTo>
                  <a:pt x="25243" y="198681"/>
                </a:lnTo>
                <a:lnTo>
                  <a:pt x="24448" y="208654"/>
                </a:lnTo>
                <a:lnTo>
                  <a:pt x="22649" y="216572"/>
                </a:lnTo>
                <a:lnTo>
                  <a:pt x="20179" y="223121"/>
                </a:lnTo>
                <a:lnTo>
                  <a:pt x="17262" y="228757"/>
                </a:lnTo>
                <a:lnTo>
                  <a:pt x="15318" y="233785"/>
                </a:lnTo>
                <a:lnTo>
                  <a:pt x="14022" y="238406"/>
                </a:lnTo>
                <a:lnTo>
                  <a:pt x="13158" y="242758"/>
                </a:lnTo>
                <a:lnTo>
                  <a:pt x="11312" y="246928"/>
                </a:lnTo>
                <a:lnTo>
                  <a:pt x="8811" y="250978"/>
                </a:lnTo>
                <a:lnTo>
                  <a:pt x="5874" y="254949"/>
                </a:lnTo>
                <a:lnTo>
                  <a:pt x="3916" y="258866"/>
                </a:lnTo>
                <a:lnTo>
                  <a:pt x="2610" y="262747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6"/>
          <p:cNvSpPr/>
          <p:nvPr/>
        </p:nvSpPr>
        <p:spPr>
          <a:xfrm>
            <a:off x="4857750" y="3360420"/>
            <a:ext cx="1247859" cy="628651"/>
          </a:xfrm>
          <a:custGeom>
            <a:avLst/>
            <a:gdLst/>
            <a:ahLst/>
            <a:cxnLst/>
            <a:rect l="0" t="0" r="0" b="0"/>
            <a:pathLst>
              <a:path w="1247859" h="628651">
                <a:moveTo>
                  <a:pt x="0" y="628650"/>
                </a:moveTo>
                <a:lnTo>
                  <a:pt x="12135" y="616514"/>
                </a:lnTo>
                <a:lnTo>
                  <a:pt x="16980" y="612939"/>
                </a:lnTo>
                <a:lnTo>
                  <a:pt x="33881" y="603815"/>
                </a:lnTo>
                <a:lnTo>
                  <a:pt x="53286" y="586479"/>
                </a:lnTo>
                <a:lnTo>
                  <a:pt x="60936" y="579004"/>
                </a:lnTo>
                <a:lnTo>
                  <a:pt x="64754" y="576502"/>
                </a:lnTo>
                <a:lnTo>
                  <a:pt x="76195" y="571712"/>
                </a:lnTo>
                <a:lnTo>
                  <a:pt x="87628" y="564084"/>
                </a:lnTo>
                <a:lnTo>
                  <a:pt x="106679" y="556179"/>
                </a:lnTo>
                <a:lnTo>
                  <a:pt x="143086" y="536327"/>
                </a:lnTo>
                <a:lnTo>
                  <a:pt x="171967" y="517344"/>
                </a:lnTo>
                <a:lnTo>
                  <a:pt x="195809" y="500440"/>
                </a:lnTo>
                <a:lnTo>
                  <a:pt x="223339" y="484461"/>
                </a:lnTo>
                <a:lnTo>
                  <a:pt x="255895" y="468892"/>
                </a:lnTo>
                <a:lnTo>
                  <a:pt x="286451" y="454776"/>
                </a:lnTo>
                <a:lnTo>
                  <a:pt x="323189" y="435366"/>
                </a:lnTo>
                <a:lnTo>
                  <a:pt x="360314" y="419302"/>
                </a:lnTo>
                <a:lnTo>
                  <a:pt x="386622" y="404796"/>
                </a:lnTo>
                <a:lnTo>
                  <a:pt x="415672" y="388189"/>
                </a:lnTo>
                <a:lnTo>
                  <a:pt x="446306" y="371700"/>
                </a:lnTo>
                <a:lnTo>
                  <a:pt x="470199" y="360040"/>
                </a:lnTo>
                <a:lnTo>
                  <a:pt x="500570" y="349014"/>
                </a:lnTo>
                <a:lnTo>
                  <a:pt x="534538" y="332575"/>
                </a:lnTo>
                <a:lnTo>
                  <a:pt x="613142" y="293497"/>
                </a:lnTo>
                <a:lnTo>
                  <a:pt x="638691" y="282420"/>
                </a:lnTo>
                <a:lnTo>
                  <a:pt x="667402" y="270300"/>
                </a:lnTo>
                <a:lnTo>
                  <a:pt x="697846" y="256336"/>
                </a:lnTo>
                <a:lnTo>
                  <a:pt x="722953" y="245426"/>
                </a:lnTo>
                <a:lnTo>
                  <a:pt x="749019" y="239088"/>
                </a:lnTo>
                <a:lnTo>
                  <a:pt x="785247" y="223523"/>
                </a:lnTo>
                <a:lnTo>
                  <a:pt x="819546" y="207763"/>
                </a:lnTo>
                <a:lnTo>
                  <a:pt x="890630" y="176364"/>
                </a:lnTo>
                <a:lnTo>
                  <a:pt x="925560" y="158089"/>
                </a:lnTo>
                <a:lnTo>
                  <a:pt x="957460" y="140112"/>
                </a:lnTo>
                <a:lnTo>
                  <a:pt x="1013971" y="110955"/>
                </a:lnTo>
                <a:lnTo>
                  <a:pt x="1043011" y="96830"/>
                </a:lnTo>
                <a:lnTo>
                  <a:pt x="1098983" y="70975"/>
                </a:lnTo>
                <a:lnTo>
                  <a:pt x="1133173" y="53558"/>
                </a:lnTo>
                <a:lnTo>
                  <a:pt x="1166335" y="36612"/>
                </a:lnTo>
                <a:lnTo>
                  <a:pt x="1196903" y="23548"/>
                </a:lnTo>
                <a:lnTo>
                  <a:pt x="1225434" y="11633"/>
                </a:lnTo>
                <a:lnTo>
                  <a:pt x="1247858" y="3446"/>
                </a:lnTo>
                <a:lnTo>
                  <a:pt x="12344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7"/>
          <p:cNvSpPr/>
          <p:nvPr/>
        </p:nvSpPr>
        <p:spPr>
          <a:xfrm>
            <a:off x="6286500" y="3143250"/>
            <a:ext cx="45721" cy="240030"/>
          </a:xfrm>
          <a:custGeom>
            <a:avLst/>
            <a:gdLst/>
            <a:ahLst/>
            <a:cxnLst/>
            <a:rect l="0" t="0" r="0" b="0"/>
            <a:pathLst>
              <a:path w="45721" h="240030">
                <a:moveTo>
                  <a:pt x="0" y="0"/>
                </a:moveTo>
                <a:lnTo>
                  <a:pt x="0" y="43895"/>
                </a:lnTo>
                <a:lnTo>
                  <a:pt x="1270" y="49583"/>
                </a:lnTo>
                <a:lnTo>
                  <a:pt x="3387" y="54645"/>
                </a:lnTo>
                <a:lnTo>
                  <a:pt x="6067" y="59290"/>
                </a:lnTo>
                <a:lnTo>
                  <a:pt x="7855" y="64926"/>
                </a:lnTo>
                <a:lnTo>
                  <a:pt x="9046" y="71224"/>
                </a:lnTo>
                <a:lnTo>
                  <a:pt x="9841" y="77963"/>
                </a:lnTo>
                <a:lnTo>
                  <a:pt x="10371" y="84995"/>
                </a:lnTo>
                <a:lnTo>
                  <a:pt x="10723" y="92223"/>
                </a:lnTo>
                <a:lnTo>
                  <a:pt x="10959" y="99582"/>
                </a:lnTo>
                <a:lnTo>
                  <a:pt x="12386" y="109568"/>
                </a:lnTo>
                <a:lnTo>
                  <a:pt x="14607" y="121305"/>
                </a:lnTo>
                <a:lnTo>
                  <a:pt x="17358" y="134210"/>
                </a:lnTo>
                <a:lnTo>
                  <a:pt x="19192" y="144083"/>
                </a:lnTo>
                <a:lnTo>
                  <a:pt x="20414" y="151935"/>
                </a:lnTo>
                <a:lnTo>
                  <a:pt x="21229" y="158440"/>
                </a:lnTo>
                <a:lnTo>
                  <a:pt x="23043" y="166587"/>
                </a:lnTo>
                <a:lnTo>
                  <a:pt x="25522" y="175828"/>
                </a:lnTo>
                <a:lnTo>
                  <a:pt x="28444" y="185798"/>
                </a:lnTo>
                <a:lnTo>
                  <a:pt x="30393" y="193715"/>
                </a:lnTo>
                <a:lnTo>
                  <a:pt x="31691" y="200263"/>
                </a:lnTo>
                <a:lnTo>
                  <a:pt x="32558" y="205899"/>
                </a:lnTo>
                <a:lnTo>
                  <a:pt x="34405" y="212195"/>
                </a:lnTo>
                <a:lnTo>
                  <a:pt x="36906" y="218933"/>
                </a:lnTo>
                <a:lnTo>
                  <a:pt x="45720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8"/>
          <p:cNvSpPr/>
          <p:nvPr/>
        </p:nvSpPr>
        <p:spPr>
          <a:xfrm>
            <a:off x="6252209" y="3086756"/>
            <a:ext cx="227564" cy="262234"/>
          </a:xfrm>
          <a:custGeom>
            <a:avLst/>
            <a:gdLst/>
            <a:ahLst/>
            <a:cxnLst/>
            <a:rect l="0" t="0" r="0" b="0"/>
            <a:pathLst>
              <a:path w="227564" h="262234">
                <a:moveTo>
                  <a:pt x="0" y="79353"/>
                </a:moveTo>
                <a:lnTo>
                  <a:pt x="0" y="73286"/>
                </a:lnTo>
                <a:lnTo>
                  <a:pt x="1271" y="70228"/>
                </a:lnTo>
                <a:lnTo>
                  <a:pt x="6069" y="63445"/>
                </a:lnTo>
                <a:lnTo>
                  <a:pt x="12434" y="56196"/>
                </a:lnTo>
                <a:lnTo>
                  <a:pt x="15909" y="52485"/>
                </a:lnTo>
                <a:lnTo>
                  <a:pt x="20766" y="48741"/>
                </a:lnTo>
                <a:lnTo>
                  <a:pt x="26544" y="44976"/>
                </a:lnTo>
                <a:lnTo>
                  <a:pt x="32936" y="41195"/>
                </a:lnTo>
                <a:lnTo>
                  <a:pt x="39737" y="38674"/>
                </a:lnTo>
                <a:lnTo>
                  <a:pt x="46812" y="36994"/>
                </a:lnTo>
                <a:lnTo>
                  <a:pt x="54068" y="35874"/>
                </a:lnTo>
                <a:lnTo>
                  <a:pt x="61446" y="33857"/>
                </a:lnTo>
                <a:lnTo>
                  <a:pt x="68904" y="31243"/>
                </a:lnTo>
                <a:lnTo>
                  <a:pt x="76416" y="28230"/>
                </a:lnTo>
                <a:lnTo>
                  <a:pt x="94923" y="21495"/>
                </a:lnTo>
                <a:lnTo>
                  <a:pt x="105192" y="17921"/>
                </a:lnTo>
                <a:lnTo>
                  <a:pt x="114578" y="14269"/>
                </a:lnTo>
                <a:lnTo>
                  <a:pt x="123376" y="10563"/>
                </a:lnTo>
                <a:lnTo>
                  <a:pt x="131781" y="6823"/>
                </a:lnTo>
                <a:lnTo>
                  <a:pt x="141194" y="4330"/>
                </a:lnTo>
                <a:lnTo>
                  <a:pt x="151280" y="2668"/>
                </a:lnTo>
                <a:lnTo>
                  <a:pt x="161813" y="1560"/>
                </a:lnTo>
                <a:lnTo>
                  <a:pt x="171376" y="821"/>
                </a:lnTo>
                <a:lnTo>
                  <a:pt x="180291" y="329"/>
                </a:lnTo>
                <a:lnTo>
                  <a:pt x="188773" y="0"/>
                </a:lnTo>
                <a:lnTo>
                  <a:pt x="195699" y="1051"/>
                </a:lnTo>
                <a:lnTo>
                  <a:pt x="201587" y="3022"/>
                </a:lnTo>
                <a:lnTo>
                  <a:pt x="214092" y="9243"/>
                </a:lnTo>
                <a:lnTo>
                  <a:pt x="215118" y="11023"/>
                </a:lnTo>
                <a:lnTo>
                  <a:pt x="216258" y="16388"/>
                </a:lnTo>
                <a:lnTo>
                  <a:pt x="216765" y="23005"/>
                </a:lnTo>
                <a:lnTo>
                  <a:pt x="216900" y="26548"/>
                </a:lnTo>
                <a:lnTo>
                  <a:pt x="215720" y="30180"/>
                </a:lnTo>
                <a:lnTo>
                  <a:pt x="211023" y="37602"/>
                </a:lnTo>
                <a:lnTo>
                  <a:pt x="207306" y="42853"/>
                </a:lnTo>
                <a:lnTo>
                  <a:pt x="204244" y="44859"/>
                </a:lnTo>
                <a:lnTo>
                  <a:pt x="199663" y="47468"/>
                </a:lnTo>
                <a:lnTo>
                  <a:pt x="194068" y="50476"/>
                </a:lnTo>
                <a:lnTo>
                  <a:pt x="182719" y="57562"/>
                </a:lnTo>
                <a:lnTo>
                  <a:pt x="135419" y="87996"/>
                </a:lnTo>
                <a:lnTo>
                  <a:pt x="123300" y="95275"/>
                </a:lnTo>
                <a:lnTo>
                  <a:pt x="112680" y="101398"/>
                </a:lnTo>
                <a:lnTo>
                  <a:pt x="104330" y="106750"/>
                </a:lnTo>
                <a:lnTo>
                  <a:pt x="97494" y="111587"/>
                </a:lnTo>
                <a:lnTo>
                  <a:pt x="91666" y="116083"/>
                </a:lnTo>
                <a:lnTo>
                  <a:pt x="86511" y="119080"/>
                </a:lnTo>
                <a:lnTo>
                  <a:pt x="81804" y="121078"/>
                </a:lnTo>
                <a:lnTo>
                  <a:pt x="71193" y="124284"/>
                </a:lnTo>
                <a:lnTo>
                  <a:pt x="66355" y="128109"/>
                </a:lnTo>
                <a:lnTo>
                  <a:pt x="63287" y="130907"/>
                </a:lnTo>
                <a:lnTo>
                  <a:pt x="62511" y="132773"/>
                </a:lnTo>
                <a:lnTo>
                  <a:pt x="63264" y="134016"/>
                </a:lnTo>
                <a:lnTo>
                  <a:pt x="65036" y="134845"/>
                </a:lnTo>
                <a:lnTo>
                  <a:pt x="70392" y="135766"/>
                </a:lnTo>
                <a:lnTo>
                  <a:pt x="77006" y="136176"/>
                </a:lnTo>
                <a:lnTo>
                  <a:pt x="84179" y="136358"/>
                </a:lnTo>
                <a:lnTo>
                  <a:pt x="87869" y="135136"/>
                </a:lnTo>
                <a:lnTo>
                  <a:pt x="91599" y="133052"/>
                </a:lnTo>
                <a:lnTo>
                  <a:pt x="95357" y="130392"/>
                </a:lnTo>
                <a:lnTo>
                  <a:pt x="100402" y="128620"/>
                </a:lnTo>
                <a:lnTo>
                  <a:pt x="106304" y="127438"/>
                </a:lnTo>
                <a:lnTo>
                  <a:pt x="112780" y="126650"/>
                </a:lnTo>
                <a:lnTo>
                  <a:pt x="118367" y="126124"/>
                </a:lnTo>
                <a:lnTo>
                  <a:pt x="123361" y="125774"/>
                </a:lnTo>
                <a:lnTo>
                  <a:pt x="127962" y="125540"/>
                </a:lnTo>
                <a:lnTo>
                  <a:pt x="136459" y="125281"/>
                </a:lnTo>
                <a:lnTo>
                  <a:pt x="158543" y="125135"/>
                </a:lnTo>
                <a:lnTo>
                  <a:pt x="193313" y="125086"/>
                </a:lnTo>
                <a:lnTo>
                  <a:pt x="197455" y="126351"/>
                </a:lnTo>
                <a:lnTo>
                  <a:pt x="200217" y="128466"/>
                </a:lnTo>
                <a:lnTo>
                  <a:pt x="202058" y="131145"/>
                </a:lnTo>
                <a:lnTo>
                  <a:pt x="205825" y="134201"/>
                </a:lnTo>
                <a:lnTo>
                  <a:pt x="210877" y="137508"/>
                </a:lnTo>
                <a:lnTo>
                  <a:pt x="216785" y="140984"/>
                </a:lnTo>
                <a:lnTo>
                  <a:pt x="220723" y="145840"/>
                </a:lnTo>
                <a:lnTo>
                  <a:pt x="223350" y="151618"/>
                </a:lnTo>
                <a:lnTo>
                  <a:pt x="227563" y="167006"/>
                </a:lnTo>
                <a:lnTo>
                  <a:pt x="226639" y="170808"/>
                </a:lnTo>
                <a:lnTo>
                  <a:pt x="224753" y="175883"/>
                </a:lnTo>
                <a:lnTo>
                  <a:pt x="222226" y="181806"/>
                </a:lnTo>
                <a:lnTo>
                  <a:pt x="219270" y="185755"/>
                </a:lnTo>
                <a:lnTo>
                  <a:pt x="216031" y="188389"/>
                </a:lnTo>
                <a:lnTo>
                  <a:pt x="209044" y="192583"/>
                </a:lnTo>
                <a:lnTo>
                  <a:pt x="205403" y="195480"/>
                </a:lnTo>
                <a:lnTo>
                  <a:pt x="201705" y="198681"/>
                </a:lnTo>
                <a:lnTo>
                  <a:pt x="196700" y="202085"/>
                </a:lnTo>
                <a:lnTo>
                  <a:pt x="190824" y="205625"/>
                </a:lnTo>
                <a:lnTo>
                  <a:pt x="184366" y="209254"/>
                </a:lnTo>
                <a:lnTo>
                  <a:pt x="170417" y="216674"/>
                </a:lnTo>
                <a:lnTo>
                  <a:pt x="140767" y="231785"/>
                </a:lnTo>
                <a:lnTo>
                  <a:pt x="134484" y="234314"/>
                </a:lnTo>
                <a:lnTo>
                  <a:pt x="129027" y="236001"/>
                </a:lnTo>
                <a:lnTo>
                  <a:pt x="124118" y="237125"/>
                </a:lnTo>
                <a:lnTo>
                  <a:pt x="119575" y="239145"/>
                </a:lnTo>
                <a:lnTo>
                  <a:pt x="115277" y="241761"/>
                </a:lnTo>
                <a:lnTo>
                  <a:pt x="111142" y="244775"/>
                </a:lnTo>
                <a:lnTo>
                  <a:pt x="107115" y="246784"/>
                </a:lnTo>
                <a:lnTo>
                  <a:pt x="103160" y="248124"/>
                </a:lnTo>
                <a:lnTo>
                  <a:pt x="99253" y="249017"/>
                </a:lnTo>
                <a:lnTo>
                  <a:pt x="92839" y="249613"/>
                </a:lnTo>
                <a:lnTo>
                  <a:pt x="84753" y="250010"/>
                </a:lnTo>
                <a:lnTo>
                  <a:pt x="75553" y="250274"/>
                </a:lnTo>
                <a:lnTo>
                  <a:pt x="65608" y="251721"/>
                </a:lnTo>
                <a:lnTo>
                  <a:pt x="55169" y="253955"/>
                </a:lnTo>
                <a:lnTo>
                  <a:pt x="22861" y="2622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9"/>
          <p:cNvSpPr/>
          <p:nvPr/>
        </p:nvSpPr>
        <p:spPr>
          <a:xfrm>
            <a:off x="5097781" y="3474720"/>
            <a:ext cx="102708" cy="194310"/>
          </a:xfrm>
          <a:custGeom>
            <a:avLst/>
            <a:gdLst/>
            <a:ahLst/>
            <a:cxnLst/>
            <a:rect l="0" t="0" r="0" b="0"/>
            <a:pathLst>
              <a:path w="102708" h="194310">
                <a:moveTo>
                  <a:pt x="45719" y="0"/>
                </a:moveTo>
                <a:lnTo>
                  <a:pt x="33583" y="6067"/>
                </a:lnTo>
                <a:lnTo>
                  <a:pt x="28738" y="9125"/>
                </a:lnTo>
                <a:lnTo>
                  <a:pt x="24238" y="12433"/>
                </a:lnTo>
                <a:lnTo>
                  <a:pt x="19968" y="15909"/>
                </a:lnTo>
                <a:lnTo>
                  <a:pt x="17122" y="19495"/>
                </a:lnTo>
                <a:lnTo>
                  <a:pt x="15224" y="23157"/>
                </a:lnTo>
                <a:lnTo>
                  <a:pt x="13959" y="26868"/>
                </a:lnTo>
                <a:lnTo>
                  <a:pt x="11845" y="30612"/>
                </a:lnTo>
                <a:lnTo>
                  <a:pt x="9166" y="34378"/>
                </a:lnTo>
                <a:lnTo>
                  <a:pt x="1810" y="43479"/>
                </a:lnTo>
                <a:lnTo>
                  <a:pt x="803" y="48111"/>
                </a:lnTo>
                <a:lnTo>
                  <a:pt x="158" y="55364"/>
                </a:lnTo>
                <a:lnTo>
                  <a:pt x="46" y="68756"/>
                </a:lnTo>
                <a:lnTo>
                  <a:pt x="0" y="150422"/>
                </a:lnTo>
                <a:lnTo>
                  <a:pt x="1269" y="154891"/>
                </a:lnTo>
                <a:lnTo>
                  <a:pt x="3386" y="159140"/>
                </a:lnTo>
                <a:lnTo>
                  <a:pt x="6067" y="163243"/>
                </a:lnTo>
                <a:lnTo>
                  <a:pt x="9124" y="168519"/>
                </a:lnTo>
                <a:lnTo>
                  <a:pt x="15908" y="181154"/>
                </a:lnTo>
                <a:lnTo>
                  <a:pt x="19495" y="185539"/>
                </a:lnTo>
                <a:lnTo>
                  <a:pt x="23156" y="188462"/>
                </a:lnTo>
                <a:lnTo>
                  <a:pt x="32089" y="193154"/>
                </a:lnTo>
                <a:lnTo>
                  <a:pt x="35363" y="193540"/>
                </a:lnTo>
                <a:lnTo>
                  <a:pt x="40085" y="193796"/>
                </a:lnTo>
                <a:lnTo>
                  <a:pt x="45772" y="193967"/>
                </a:lnTo>
                <a:lnTo>
                  <a:pt x="52105" y="192811"/>
                </a:lnTo>
                <a:lnTo>
                  <a:pt x="58866" y="190770"/>
                </a:lnTo>
                <a:lnTo>
                  <a:pt x="65913" y="188140"/>
                </a:lnTo>
                <a:lnTo>
                  <a:pt x="71882" y="185117"/>
                </a:lnTo>
                <a:lnTo>
                  <a:pt x="77131" y="181831"/>
                </a:lnTo>
                <a:lnTo>
                  <a:pt x="88612" y="173500"/>
                </a:lnTo>
                <a:lnTo>
                  <a:pt x="90825" y="170277"/>
                </a:lnTo>
                <a:lnTo>
                  <a:pt x="93569" y="165588"/>
                </a:lnTo>
                <a:lnTo>
                  <a:pt x="96669" y="159921"/>
                </a:lnTo>
                <a:lnTo>
                  <a:pt x="98735" y="153604"/>
                </a:lnTo>
                <a:lnTo>
                  <a:pt x="100113" y="146853"/>
                </a:lnTo>
                <a:lnTo>
                  <a:pt x="101032" y="139812"/>
                </a:lnTo>
                <a:lnTo>
                  <a:pt x="101644" y="133847"/>
                </a:lnTo>
                <a:lnTo>
                  <a:pt x="102052" y="128601"/>
                </a:lnTo>
                <a:lnTo>
                  <a:pt x="102324" y="123834"/>
                </a:lnTo>
                <a:lnTo>
                  <a:pt x="102627" y="115151"/>
                </a:lnTo>
                <a:lnTo>
                  <a:pt x="102707" y="111057"/>
                </a:lnTo>
                <a:lnTo>
                  <a:pt x="101491" y="108328"/>
                </a:lnTo>
                <a:lnTo>
                  <a:pt x="99410" y="106508"/>
                </a:lnTo>
                <a:lnTo>
                  <a:pt x="96753" y="105295"/>
                </a:lnTo>
                <a:lnTo>
                  <a:pt x="93711" y="104487"/>
                </a:lnTo>
                <a:lnTo>
                  <a:pt x="90414" y="103947"/>
                </a:lnTo>
                <a:lnTo>
                  <a:pt x="86945" y="103588"/>
                </a:lnTo>
                <a:lnTo>
                  <a:pt x="82093" y="103349"/>
                </a:lnTo>
                <a:lnTo>
                  <a:pt x="69928" y="103082"/>
                </a:lnTo>
                <a:lnTo>
                  <a:pt x="64398" y="104282"/>
                </a:lnTo>
                <a:lnTo>
                  <a:pt x="59442" y="106350"/>
                </a:lnTo>
                <a:lnTo>
                  <a:pt x="54867" y="109000"/>
                </a:lnTo>
                <a:lnTo>
                  <a:pt x="51818" y="112037"/>
                </a:lnTo>
                <a:lnTo>
                  <a:pt x="49785" y="115331"/>
                </a:lnTo>
                <a:lnTo>
                  <a:pt x="48429" y="118797"/>
                </a:lnTo>
                <a:lnTo>
                  <a:pt x="47526" y="122378"/>
                </a:lnTo>
                <a:lnTo>
                  <a:pt x="46923" y="126035"/>
                </a:lnTo>
                <a:lnTo>
                  <a:pt x="45957" y="134962"/>
                </a:lnTo>
                <a:lnTo>
                  <a:pt x="44607" y="138235"/>
                </a:lnTo>
                <a:lnTo>
                  <a:pt x="42438" y="142956"/>
                </a:lnTo>
                <a:lnTo>
                  <a:pt x="35898" y="156649"/>
                </a:lnTo>
                <a:lnTo>
                  <a:pt x="36632" y="160312"/>
                </a:lnTo>
                <a:lnTo>
                  <a:pt x="38391" y="165295"/>
                </a:lnTo>
                <a:lnTo>
                  <a:pt x="44271" y="179406"/>
                </a:lnTo>
                <a:lnTo>
                  <a:pt x="45075" y="184722"/>
                </a:lnTo>
                <a:lnTo>
                  <a:pt x="45719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0"/>
          <p:cNvSpPr/>
          <p:nvPr/>
        </p:nvSpPr>
        <p:spPr>
          <a:xfrm>
            <a:off x="5223509" y="3429000"/>
            <a:ext cx="124126" cy="181278"/>
          </a:xfrm>
          <a:custGeom>
            <a:avLst/>
            <a:gdLst/>
            <a:ahLst/>
            <a:cxnLst/>
            <a:rect l="0" t="0" r="0" b="0"/>
            <a:pathLst>
              <a:path w="124126" h="181278">
                <a:moveTo>
                  <a:pt x="57150" y="0"/>
                </a:moveTo>
                <a:lnTo>
                  <a:pt x="36350" y="0"/>
                </a:lnTo>
                <a:lnTo>
                  <a:pt x="34394" y="1270"/>
                </a:lnTo>
                <a:lnTo>
                  <a:pt x="31819" y="3386"/>
                </a:lnTo>
                <a:lnTo>
                  <a:pt x="28833" y="6067"/>
                </a:lnTo>
                <a:lnTo>
                  <a:pt x="25572" y="10395"/>
                </a:lnTo>
                <a:lnTo>
                  <a:pt x="22128" y="15819"/>
                </a:lnTo>
                <a:lnTo>
                  <a:pt x="18562" y="21976"/>
                </a:lnTo>
                <a:lnTo>
                  <a:pt x="11214" y="35590"/>
                </a:lnTo>
                <a:lnTo>
                  <a:pt x="7476" y="42776"/>
                </a:lnTo>
                <a:lnTo>
                  <a:pt x="4984" y="48838"/>
                </a:lnTo>
                <a:lnTo>
                  <a:pt x="3323" y="54148"/>
                </a:lnTo>
                <a:lnTo>
                  <a:pt x="2215" y="58958"/>
                </a:lnTo>
                <a:lnTo>
                  <a:pt x="1477" y="63436"/>
                </a:lnTo>
                <a:lnTo>
                  <a:pt x="985" y="67690"/>
                </a:lnTo>
                <a:lnTo>
                  <a:pt x="657" y="71797"/>
                </a:lnTo>
                <a:lnTo>
                  <a:pt x="438" y="75804"/>
                </a:lnTo>
                <a:lnTo>
                  <a:pt x="58" y="89130"/>
                </a:lnTo>
                <a:lnTo>
                  <a:pt x="0" y="134914"/>
                </a:lnTo>
                <a:lnTo>
                  <a:pt x="3387" y="139548"/>
                </a:lnTo>
                <a:lnTo>
                  <a:pt x="6068" y="142562"/>
                </a:lnTo>
                <a:lnTo>
                  <a:pt x="7855" y="145841"/>
                </a:lnTo>
                <a:lnTo>
                  <a:pt x="9047" y="149297"/>
                </a:lnTo>
                <a:lnTo>
                  <a:pt x="10960" y="157901"/>
                </a:lnTo>
                <a:lnTo>
                  <a:pt x="11221" y="162465"/>
                </a:lnTo>
                <a:lnTo>
                  <a:pt x="11291" y="165460"/>
                </a:lnTo>
                <a:lnTo>
                  <a:pt x="12608" y="167456"/>
                </a:lnTo>
                <a:lnTo>
                  <a:pt x="14755" y="168787"/>
                </a:lnTo>
                <a:lnTo>
                  <a:pt x="17457" y="169675"/>
                </a:lnTo>
                <a:lnTo>
                  <a:pt x="21798" y="170266"/>
                </a:lnTo>
                <a:lnTo>
                  <a:pt x="27232" y="170661"/>
                </a:lnTo>
                <a:lnTo>
                  <a:pt x="42068" y="171293"/>
                </a:lnTo>
                <a:lnTo>
                  <a:pt x="44556" y="172615"/>
                </a:lnTo>
                <a:lnTo>
                  <a:pt x="47484" y="174767"/>
                </a:lnTo>
                <a:lnTo>
                  <a:pt x="50706" y="177471"/>
                </a:lnTo>
                <a:lnTo>
                  <a:pt x="54125" y="179274"/>
                </a:lnTo>
                <a:lnTo>
                  <a:pt x="57673" y="180476"/>
                </a:lnTo>
                <a:lnTo>
                  <a:pt x="61309" y="181277"/>
                </a:lnTo>
                <a:lnTo>
                  <a:pt x="65003" y="180541"/>
                </a:lnTo>
                <a:lnTo>
                  <a:pt x="68735" y="178780"/>
                </a:lnTo>
                <a:lnTo>
                  <a:pt x="72494" y="176337"/>
                </a:lnTo>
                <a:lnTo>
                  <a:pt x="76269" y="173438"/>
                </a:lnTo>
                <a:lnTo>
                  <a:pt x="80057" y="170235"/>
                </a:lnTo>
                <a:lnTo>
                  <a:pt x="89192" y="162037"/>
                </a:lnTo>
                <a:lnTo>
                  <a:pt x="91212" y="158825"/>
                </a:lnTo>
                <a:lnTo>
                  <a:pt x="93828" y="154143"/>
                </a:lnTo>
                <a:lnTo>
                  <a:pt x="100121" y="142168"/>
                </a:lnTo>
                <a:lnTo>
                  <a:pt x="107152" y="128378"/>
                </a:lnTo>
                <a:lnTo>
                  <a:pt x="109535" y="122416"/>
                </a:lnTo>
                <a:lnTo>
                  <a:pt x="111123" y="117170"/>
                </a:lnTo>
                <a:lnTo>
                  <a:pt x="112183" y="112403"/>
                </a:lnTo>
                <a:lnTo>
                  <a:pt x="112888" y="107955"/>
                </a:lnTo>
                <a:lnTo>
                  <a:pt x="113359" y="103720"/>
                </a:lnTo>
                <a:lnTo>
                  <a:pt x="113673" y="99626"/>
                </a:lnTo>
                <a:lnTo>
                  <a:pt x="113882" y="95627"/>
                </a:lnTo>
                <a:lnTo>
                  <a:pt x="114115" y="87797"/>
                </a:lnTo>
                <a:lnTo>
                  <a:pt x="115446" y="83932"/>
                </a:lnTo>
                <a:lnTo>
                  <a:pt x="117604" y="80084"/>
                </a:lnTo>
                <a:lnTo>
                  <a:pt x="124125" y="70852"/>
                </a:lnTo>
                <a:lnTo>
                  <a:pt x="123390" y="68824"/>
                </a:lnTo>
                <a:lnTo>
                  <a:pt x="121631" y="66203"/>
                </a:lnTo>
                <a:lnTo>
                  <a:pt x="119187" y="63185"/>
                </a:lnTo>
                <a:lnTo>
                  <a:pt x="116288" y="58633"/>
                </a:lnTo>
                <a:lnTo>
                  <a:pt x="113086" y="53059"/>
                </a:lnTo>
                <a:lnTo>
                  <a:pt x="109681" y="46802"/>
                </a:lnTo>
                <a:lnTo>
                  <a:pt x="106141" y="42631"/>
                </a:lnTo>
                <a:lnTo>
                  <a:pt x="102510" y="39851"/>
                </a:lnTo>
                <a:lnTo>
                  <a:pt x="98821" y="37997"/>
                </a:lnTo>
                <a:lnTo>
                  <a:pt x="95091" y="35491"/>
                </a:lnTo>
                <a:lnTo>
                  <a:pt x="91334" y="32551"/>
                </a:lnTo>
                <a:lnTo>
                  <a:pt x="87560" y="29320"/>
                </a:lnTo>
                <a:lnTo>
                  <a:pt x="83773" y="27166"/>
                </a:lnTo>
                <a:lnTo>
                  <a:pt x="79979" y="25731"/>
                </a:lnTo>
                <a:lnTo>
                  <a:pt x="76179" y="24774"/>
                </a:lnTo>
                <a:lnTo>
                  <a:pt x="72376" y="24136"/>
                </a:lnTo>
                <a:lnTo>
                  <a:pt x="68571" y="23710"/>
                </a:lnTo>
                <a:lnTo>
                  <a:pt x="59407" y="23028"/>
                </a:lnTo>
                <a:lnTo>
                  <a:pt x="54767" y="22934"/>
                </a:lnTo>
                <a:lnTo>
                  <a:pt x="45720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1"/>
          <p:cNvSpPr/>
          <p:nvPr/>
        </p:nvSpPr>
        <p:spPr>
          <a:xfrm>
            <a:off x="5394959" y="3291839"/>
            <a:ext cx="90880" cy="114288"/>
          </a:xfrm>
          <a:custGeom>
            <a:avLst/>
            <a:gdLst/>
            <a:ahLst/>
            <a:cxnLst/>
            <a:rect l="0" t="0" r="0" b="0"/>
            <a:pathLst>
              <a:path w="90880" h="114288">
                <a:moveTo>
                  <a:pt x="11431" y="22861"/>
                </a:moveTo>
                <a:lnTo>
                  <a:pt x="5363" y="28928"/>
                </a:lnTo>
                <a:lnTo>
                  <a:pt x="3575" y="31986"/>
                </a:lnTo>
                <a:lnTo>
                  <a:pt x="2384" y="35294"/>
                </a:lnTo>
                <a:lnTo>
                  <a:pt x="1589" y="38770"/>
                </a:lnTo>
                <a:lnTo>
                  <a:pt x="1060" y="42357"/>
                </a:lnTo>
                <a:lnTo>
                  <a:pt x="707" y="46018"/>
                </a:lnTo>
                <a:lnTo>
                  <a:pt x="471" y="49729"/>
                </a:lnTo>
                <a:lnTo>
                  <a:pt x="210" y="57239"/>
                </a:lnTo>
                <a:lnTo>
                  <a:pt x="13" y="77758"/>
                </a:lnTo>
                <a:lnTo>
                  <a:pt x="4" y="91478"/>
                </a:lnTo>
                <a:lnTo>
                  <a:pt x="1273" y="95275"/>
                </a:lnTo>
                <a:lnTo>
                  <a:pt x="3389" y="97807"/>
                </a:lnTo>
                <a:lnTo>
                  <a:pt x="9842" y="101870"/>
                </a:lnTo>
                <a:lnTo>
                  <a:pt x="10371" y="103474"/>
                </a:lnTo>
                <a:lnTo>
                  <a:pt x="10724" y="105813"/>
                </a:lnTo>
                <a:lnTo>
                  <a:pt x="10960" y="108642"/>
                </a:lnTo>
                <a:lnTo>
                  <a:pt x="12387" y="110528"/>
                </a:lnTo>
                <a:lnTo>
                  <a:pt x="14608" y="111785"/>
                </a:lnTo>
                <a:lnTo>
                  <a:pt x="21230" y="113804"/>
                </a:lnTo>
                <a:lnTo>
                  <a:pt x="23044" y="113969"/>
                </a:lnTo>
                <a:lnTo>
                  <a:pt x="25523" y="114080"/>
                </a:lnTo>
                <a:lnTo>
                  <a:pt x="28446" y="114153"/>
                </a:lnTo>
                <a:lnTo>
                  <a:pt x="53459" y="114287"/>
                </a:lnTo>
                <a:lnTo>
                  <a:pt x="57230" y="113022"/>
                </a:lnTo>
                <a:lnTo>
                  <a:pt x="62283" y="110908"/>
                </a:lnTo>
                <a:lnTo>
                  <a:pt x="76509" y="104458"/>
                </a:lnTo>
                <a:lnTo>
                  <a:pt x="78946" y="101389"/>
                </a:lnTo>
                <a:lnTo>
                  <a:pt x="81841" y="96803"/>
                </a:lnTo>
                <a:lnTo>
                  <a:pt x="85041" y="91205"/>
                </a:lnTo>
                <a:lnTo>
                  <a:pt x="87174" y="86204"/>
                </a:lnTo>
                <a:lnTo>
                  <a:pt x="88596" y="81599"/>
                </a:lnTo>
                <a:lnTo>
                  <a:pt x="89544" y="77260"/>
                </a:lnTo>
                <a:lnTo>
                  <a:pt x="90176" y="70557"/>
                </a:lnTo>
                <a:lnTo>
                  <a:pt x="90598" y="62278"/>
                </a:lnTo>
                <a:lnTo>
                  <a:pt x="90879" y="52949"/>
                </a:lnTo>
                <a:lnTo>
                  <a:pt x="89796" y="44189"/>
                </a:lnTo>
                <a:lnTo>
                  <a:pt x="87804" y="35810"/>
                </a:lnTo>
                <a:lnTo>
                  <a:pt x="85206" y="27683"/>
                </a:lnTo>
                <a:lnTo>
                  <a:pt x="82204" y="22266"/>
                </a:lnTo>
                <a:lnTo>
                  <a:pt x="78933" y="18654"/>
                </a:lnTo>
                <a:lnTo>
                  <a:pt x="75483" y="16246"/>
                </a:lnTo>
                <a:lnTo>
                  <a:pt x="73182" y="13371"/>
                </a:lnTo>
                <a:lnTo>
                  <a:pt x="71648" y="10184"/>
                </a:lnTo>
                <a:lnTo>
                  <a:pt x="70625" y="6789"/>
                </a:lnTo>
                <a:lnTo>
                  <a:pt x="68674" y="4526"/>
                </a:lnTo>
                <a:lnTo>
                  <a:pt x="66103" y="3018"/>
                </a:lnTo>
                <a:lnTo>
                  <a:pt x="63119" y="2012"/>
                </a:lnTo>
                <a:lnTo>
                  <a:pt x="57319" y="1342"/>
                </a:lnTo>
                <a:lnTo>
                  <a:pt x="49643" y="894"/>
                </a:lnTo>
                <a:lnTo>
                  <a:pt x="32224" y="39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2"/>
          <p:cNvSpPr/>
          <p:nvPr/>
        </p:nvSpPr>
        <p:spPr>
          <a:xfrm>
            <a:off x="5269229" y="2640329"/>
            <a:ext cx="834392" cy="731522"/>
          </a:xfrm>
          <a:custGeom>
            <a:avLst/>
            <a:gdLst/>
            <a:ahLst/>
            <a:cxnLst/>
            <a:rect l="0" t="0" r="0" b="0"/>
            <a:pathLst>
              <a:path w="834392" h="731522">
                <a:moveTo>
                  <a:pt x="0" y="0"/>
                </a:moveTo>
                <a:lnTo>
                  <a:pt x="0" y="9842"/>
                </a:lnTo>
                <a:lnTo>
                  <a:pt x="1271" y="10371"/>
                </a:lnTo>
                <a:lnTo>
                  <a:pt x="6068" y="10960"/>
                </a:lnTo>
                <a:lnTo>
                  <a:pt x="7855" y="12387"/>
                </a:lnTo>
                <a:lnTo>
                  <a:pt x="9048" y="14608"/>
                </a:lnTo>
                <a:lnTo>
                  <a:pt x="9842" y="17359"/>
                </a:lnTo>
                <a:lnTo>
                  <a:pt x="11642" y="19193"/>
                </a:lnTo>
                <a:lnTo>
                  <a:pt x="14111" y="20415"/>
                </a:lnTo>
                <a:lnTo>
                  <a:pt x="17028" y="21230"/>
                </a:lnTo>
                <a:lnTo>
                  <a:pt x="18972" y="23044"/>
                </a:lnTo>
                <a:lnTo>
                  <a:pt x="20268" y="25523"/>
                </a:lnTo>
                <a:lnTo>
                  <a:pt x="21132" y="28445"/>
                </a:lnTo>
                <a:lnTo>
                  <a:pt x="22978" y="30394"/>
                </a:lnTo>
                <a:lnTo>
                  <a:pt x="25479" y="31693"/>
                </a:lnTo>
                <a:lnTo>
                  <a:pt x="28417" y="32558"/>
                </a:lnTo>
                <a:lnTo>
                  <a:pt x="35066" y="36907"/>
                </a:lnTo>
                <a:lnTo>
                  <a:pt x="57219" y="57380"/>
                </a:lnTo>
                <a:lnTo>
                  <a:pt x="66071" y="64872"/>
                </a:lnTo>
                <a:lnTo>
                  <a:pt x="124004" y="102037"/>
                </a:lnTo>
                <a:lnTo>
                  <a:pt x="147400" y="118587"/>
                </a:lnTo>
                <a:lnTo>
                  <a:pt x="172768" y="139559"/>
                </a:lnTo>
                <a:lnTo>
                  <a:pt x="191278" y="155932"/>
                </a:lnTo>
                <a:lnTo>
                  <a:pt x="214690" y="171396"/>
                </a:lnTo>
                <a:lnTo>
                  <a:pt x="219327" y="175224"/>
                </a:lnTo>
                <a:lnTo>
                  <a:pt x="227866" y="186251"/>
                </a:lnTo>
                <a:lnTo>
                  <a:pt x="243696" y="207958"/>
                </a:lnTo>
                <a:lnTo>
                  <a:pt x="260322" y="225746"/>
                </a:lnTo>
                <a:lnTo>
                  <a:pt x="287968" y="253640"/>
                </a:lnTo>
                <a:lnTo>
                  <a:pt x="310019" y="272326"/>
                </a:lnTo>
                <a:lnTo>
                  <a:pt x="335907" y="293754"/>
                </a:lnTo>
                <a:lnTo>
                  <a:pt x="357620" y="312957"/>
                </a:lnTo>
                <a:lnTo>
                  <a:pt x="375908" y="329231"/>
                </a:lnTo>
                <a:lnTo>
                  <a:pt x="407996" y="354513"/>
                </a:lnTo>
                <a:lnTo>
                  <a:pt x="428510" y="371177"/>
                </a:lnTo>
                <a:lnTo>
                  <a:pt x="454168" y="388185"/>
                </a:lnTo>
                <a:lnTo>
                  <a:pt x="477121" y="407613"/>
                </a:lnTo>
                <a:lnTo>
                  <a:pt x="489761" y="415265"/>
                </a:lnTo>
                <a:lnTo>
                  <a:pt x="500459" y="426286"/>
                </a:lnTo>
                <a:lnTo>
                  <a:pt x="505089" y="432781"/>
                </a:lnTo>
                <a:lnTo>
                  <a:pt x="509446" y="437111"/>
                </a:lnTo>
                <a:lnTo>
                  <a:pt x="513621" y="439997"/>
                </a:lnTo>
                <a:lnTo>
                  <a:pt x="517674" y="441922"/>
                </a:lnTo>
                <a:lnTo>
                  <a:pt x="528951" y="454220"/>
                </a:lnTo>
                <a:lnTo>
                  <a:pt x="546193" y="475791"/>
                </a:lnTo>
                <a:lnTo>
                  <a:pt x="556443" y="485783"/>
                </a:lnTo>
                <a:lnTo>
                  <a:pt x="579034" y="502358"/>
                </a:lnTo>
                <a:lnTo>
                  <a:pt x="603211" y="524684"/>
                </a:lnTo>
                <a:lnTo>
                  <a:pt x="617345" y="541380"/>
                </a:lnTo>
                <a:lnTo>
                  <a:pt x="627436" y="555573"/>
                </a:lnTo>
                <a:lnTo>
                  <a:pt x="644621" y="574582"/>
                </a:lnTo>
                <a:lnTo>
                  <a:pt x="663580" y="594568"/>
                </a:lnTo>
                <a:lnTo>
                  <a:pt x="677241" y="608533"/>
                </a:lnTo>
                <a:lnTo>
                  <a:pt x="681364" y="611429"/>
                </a:lnTo>
                <a:lnTo>
                  <a:pt x="693235" y="616774"/>
                </a:lnTo>
                <a:lnTo>
                  <a:pt x="712446" y="632904"/>
                </a:lnTo>
                <a:lnTo>
                  <a:pt x="714994" y="636566"/>
                </a:lnTo>
                <a:lnTo>
                  <a:pt x="717825" y="644022"/>
                </a:lnTo>
                <a:lnTo>
                  <a:pt x="719851" y="646518"/>
                </a:lnTo>
                <a:lnTo>
                  <a:pt x="722471" y="648182"/>
                </a:lnTo>
                <a:lnTo>
                  <a:pt x="725488" y="649291"/>
                </a:lnTo>
                <a:lnTo>
                  <a:pt x="747309" y="666783"/>
                </a:lnTo>
                <a:lnTo>
                  <a:pt x="756741" y="670998"/>
                </a:lnTo>
                <a:lnTo>
                  <a:pt x="759764" y="673392"/>
                </a:lnTo>
                <a:lnTo>
                  <a:pt x="761780" y="676258"/>
                </a:lnTo>
                <a:lnTo>
                  <a:pt x="763123" y="679439"/>
                </a:lnTo>
                <a:lnTo>
                  <a:pt x="765289" y="681560"/>
                </a:lnTo>
                <a:lnTo>
                  <a:pt x="768003" y="682973"/>
                </a:lnTo>
                <a:lnTo>
                  <a:pt x="771082" y="683916"/>
                </a:lnTo>
                <a:lnTo>
                  <a:pt x="773135" y="685814"/>
                </a:lnTo>
                <a:lnTo>
                  <a:pt x="774504" y="688349"/>
                </a:lnTo>
                <a:lnTo>
                  <a:pt x="775415" y="691310"/>
                </a:lnTo>
                <a:lnTo>
                  <a:pt x="777294" y="693283"/>
                </a:lnTo>
                <a:lnTo>
                  <a:pt x="779816" y="694599"/>
                </a:lnTo>
                <a:lnTo>
                  <a:pt x="792821" y="699838"/>
                </a:lnTo>
                <a:lnTo>
                  <a:pt x="799057" y="702778"/>
                </a:lnTo>
                <a:lnTo>
                  <a:pt x="803215" y="706009"/>
                </a:lnTo>
                <a:lnTo>
                  <a:pt x="805987" y="709433"/>
                </a:lnTo>
                <a:lnTo>
                  <a:pt x="810435" y="717985"/>
                </a:lnTo>
                <a:lnTo>
                  <a:pt x="812070" y="718687"/>
                </a:lnTo>
                <a:lnTo>
                  <a:pt x="821275" y="719906"/>
                </a:lnTo>
                <a:lnTo>
                  <a:pt x="834391" y="7315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3"/>
          <p:cNvSpPr/>
          <p:nvPr/>
        </p:nvSpPr>
        <p:spPr>
          <a:xfrm>
            <a:off x="5634990" y="2777489"/>
            <a:ext cx="182881" cy="217171"/>
          </a:xfrm>
          <a:custGeom>
            <a:avLst/>
            <a:gdLst/>
            <a:ahLst/>
            <a:cxnLst/>
            <a:rect l="0" t="0" r="0" b="0"/>
            <a:pathLst>
              <a:path w="182881" h="217171">
                <a:moveTo>
                  <a:pt x="0" y="0"/>
                </a:moveTo>
                <a:lnTo>
                  <a:pt x="0" y="6068"/>
                </a:lnTo>
                <a:lnTo>
                  <a:pt x="1269" y="9126"/>
                </a:lnTo>
                <a:lnTo>
                  <a:pt x="6067" y="15910"/>
                </a:lnTo>
                <a:lnTo>
                  <a:pt x="9841" y="20801"/>
                </a:lnTo>
                <a:lnTo>
                  <a:pt x="11640" y="21488"/>
                </a:lnTo>
                <a:lnTo>
                  <a:pt x="17027" y="22250"/>
                </a:lnTo>
                <a:lnTo>
                  <a:pt x="18971" y="23724"/>
                </a:lnTo>
                <a:lnTo>
                  <a:pt x="20267" y="25976"/>
                </a:lnTo>
                <a:lnTo>
                  <a:pt x="22348" y="32648"/>
                </a:lnTo>
                <a:lnTo>
                  <a:pt x="26019" y="36947"/>
                </a:lnTo>
                <a:lnTo>
                  <a:pt x="28776" y="39872"/>
                </a:lnTo>
                <a:lnTo>
                  <a:pt x="34424" y="48171"/>
                </a:lnTo>
                <a:lnTo>
                  <a:pt x="50859" y="74327"/>
                </a:lnTo>
                <a:lnTo>
                  <a:pt x="58036" y="85111"/>
                </a:lnTo>
                <a:lnTo>
                  <a:pt x="64091" y="93571"/>
                </a:lnTo>
                <a:lnTo>
                  <a:pt x="69397" y="100481"/>
                </a:lnTo>
                <a:lnTo>
                  <a:pt x="74204" y="106357"/>
                </a:lnTo>
                <a:lnTo>
                  <a:pt x="78679" y="111545"/>
                </a:lnTo>
                <a:lnTo>
                  <a:pt x="82933" y="116274"/>
                </a:lnTo>
                <a:lnTo>
                  <a:pt x="88309" y="124506"/>
                </a:lnTo>
                <a:lnTo>
                  <a:pt x="94432" y="135074"/>
                </a:lnTo>
                <a:lnTo>
                  <a:pt x="110375" y="164265"/>
                </a:lnTo>
                <a:lnTo>
                  <a:pt x="119204" y="181457"/>
                </a:lnTo>
                <a:lnTo>
                  <a:pt x="122650" y="185741"/>
                </a:lnTo>
                <a:lnTo>
                  <a:pt x="126216" y="188598"/>
                </a:lnTo>
                <a:lnTo>
                  <a:pt x="129864" y="190502"/>
                </a:lnTo>
                <a:lnTo>
                  <a:pt x="132296" y="193041"/>
                </a:lnTo>
                <a:lnTo>
                  <a:pt x="133917" y="196005"/>
                </a:lnTo>
                <a:lnTo>
                  <a:pt x="134998" y="199250"/>
                </a:lnTo>
                <a:lnTo>
                  <a:pt x="136988" y="201413"/>
                </a:lnTo>
                <a:lnTo>
                  <a:pt x="139585" y="202856"/>
                </a:lnTo>
                <a:lnTo>
                  <a:pt x="142587" y="203817"/>
                </a:lnTo>
                <a:lnTo>
                  <a:pt x="145857" y="205728"/>
                </a:lnTo>
                <a:lnTo>
                  <a:pt x="149308" y="208272"/>
                </a:lnTo>
                <a:lnTo>
                  <a:pt x="157904" y="215413"/>
                </a:lnTo>
                <a:lnTo>
                  <a:pt x="162466" y="216389"/>
                </a:lnTo>
                <a:lnTo>
                  <a:pt x="170661" y="217102"/>
                </a:lnTo>
                <a:lnTo>
                  <a:pt x="18288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4"/>
          <p:cNvSpPr/>
          <p:nvPr/>
        </p:nvSpPr>
        <p:spPr>
          <a:xfrm>
            <a:off x="5726429" y="2642129"/>
            <a:ext cx="381165" cy="247665"/>
          </a:xfrm>
          <a:custGeom>
            <a:avLst/>
            <a:gdLst/>
            <a:ahLst/>
            <a:cxnLst/>
            <a:rect l="0" t="0" r="0" b="0"/>
            <a:pathLst>
              <a:path w="381165" h="247665">
                <a:moveTo>
                  <a:pt x="0" y="123930"/>
                </a:moveTo>
                <a:lnTo>
                  <a:pt x="0" y="88339"/>
                </a:lnTo>
                <a:lnTo>
                  <a:pt x="1271" y="83693"/>
                </a:lnTo>
                <a:lnTo>
                  <a:pt x="3387" y="79326"/>
                </a:lnTo>
                <a:lnTo>
                  <a:pt x="6068" y="75144"/>
                </a:lnTo>
                <a:lnTo>
                  <a:pt x="10396" y="71086"/>
                </a:lnTo>
                <a:lnTo>
                  <a:pt x="15821" y="67111"/>
                </a:lnTo>
                <a:lnTo>
                  <a:pt x="21977" y="63191"/>
                </a:lnTo>
                <a:lnTo>
                  <a:pt x="28622" y="58037"/>
                </a:lnTo>
                <a:lnTo>
                  <a:pt x="35591" y="52062"/>
                </a:lnTo>
                <a:lnTo>
                  <a:pt x="42778" y="45538"/>
                </a:lnTo>
                <a:lnTo>
                  <a:pt x="50109" y="39919"/>
                </a:lnTo>
                <a:lnTo>
                  <a:pt x="57536" y="34903"/>
                </a:lnTo>
                <a:lnTo>
                  <a:pt x="65028" y="30289"/>
                </a:lnTo>
                <a:lnTo>
                  <a:pt x="70022" y="25943"/>
                </a:lnTo>
                <a:lnTo>
                  <a:pt x="73352" y="21775"/>
                </a:lnTo>
                <a:lnTo>
                  <a:pt x="75571" y="17727"/>
                </a:lnTo>
                <a:lnTo>
                  <a:pt x="78321" y="15028"/>
                </a:lnTo>
                <a:lnTo>
                  <a:pt x="81424" y="13229"/>
                </a:lnTo>
                <a:lnTo>
                  <a:pt x="84763" y="12029"/>
                </a:lnTo>
                <a:lnTo>
                  <a:pt x="91860" y="7310"/>
                </a:lnTo>
                <a:lnTo>
                  <a:pt x="95530" y="4274"/>
                </a:lnTo>
                <a:lnTo>
                  <a:pt x="99247" y="2249"/>
                </a:lnTo>
                <a:lnTo>
                  <a:pt x="106763" y="0"/>
                </a:lnTo>
                <a:lnTo>
                  <a:pt x="110546" y="670"/>
                </a:lnTo>
                <a:lnTo>
                  <a:pt x="122355" y="7484"/>
                </a:lnTo>
                <a:lnTo>
                  <a:pt x="131503" y="12381"/>
                </a:lnTo>
                <a:lnTo>
                  <a:pt x="137199" y="15274"/>
                </a:lnTo>
                <a:lnTo>
                  <a:pt x="140997" y="18473"/>
                </a:lnTo>
                <a:lnTo>
                  <a:pt x="143528" y="21876"/>
                </a:lnTo>
                <a:lnTo>
                  <a:pt x="145215" y="25414"/>
                </a:lnTo>
                <a:lnTo>
                  <a:pt x="147610" y="27773"/>
                </a:lnTo>
                <a:lnTo>
                  <a:pt x="150477" y="29345"/>
                </a:lnTo>
                <a:lnTo>
                  <a:pt x="153658" y="30394"/>
                </a:lnTo>
                <a:lnTo>
                  <a:pt x="155779" y="32363"/>
                </a:lnTo>
                <a:lnTo>
                  <a:pt x="157193" y="34945"/>
                </a:lnTo>
                <a:lnTo>
                  <a:pt x="158135" y="37937"/>
                </a:lnTo>
                <a:lnTo>
                  <a:pt x="158764" y="42471"/>
                </a:lnTo>
                <a:lnTo>
                  <a:pt x="159183" y="48035"/>
                </a:lnTo>
                <a:lnTo>
                  <a:pt x="159462" y="54283"/>
                </a:lnTo>
                <a:lnTo>
                  <a:pt x="159855" y="99484"/>
                </a:lnTo>
                <a:lnTo>
                  <a:pt x="158641" y="115253"/>
                </a:lnTo>
                <a:lnTo>
                  <a:pt x="156560" y="129576"/>
                </a:lnTo>
                <a:lnTo>
                  <a:pt x="153904" y="142934"/>
                </a:lnTo>
                <a:lnTo>
                  <a:pt x="153403" y="158189"/>
                </a:lnTo>
                <a:lnTo>
                  <a:pt x="154339" y="174710"/>
                </a:lnTo>
                <a:lnTo>
                  <a:pt x="157495" y="204919"/>
                </a:lnTo>
                <a:lnTo>
                  <a:pt x="158898" y="222579"/>
                </a:lnTo>
                <a:lnTo>
                  <a:pt x="160542" y="227796"/>
                </a:lnTo>
                <a:lnTo>
                  <a:pt x="162909" y="231274"/>
                </a:lnTo>
                <a:lnTo>
                  <a:pt x="165756" y="233593"/>
                </a:lnTo>
                <a:lnTo>
                  <a:pt x="167654" y="236409"/>
                </a:lnTo>
                <a:lnTo>
                  <a:pt x="169764" y="242924"/>
                </a:lnTo>
                <a:lnTo>
                  <a:pt x="171596" y="245170"/>
                </a:lnTo>
                <a:lnTo>
                  <a:pt x="174087" y="246666"/>
                </a:lnTo>
                <a:lnTo>
                  <a:pt x="177018" y="247664"/>
                </a:lnTo>
                <a:lnTo>
                  <a:pt x="180243" y="247060"/>
                </a:lnTo>
                <a:lnTo>
                  <a:pt x="192118" y="240141"/>
                </a:lnTo>
                <a:lnTo>
                  <a:pt x="197928" y="236964"/>
                </a:lnTo>
                <a:lnTo>
                  <a:pt x="204343" y="233576"/>
                </a:lnTo>
                <a:lnTo>
                  <a:pt x="214856" y="226425"/>
                </a:lnTo>
                <a:lnTo>
                  <a:pt x="219438" y="222740"/>
                </a:lnTo>
                <a:lnTo>
                  <a:pt x="226302" y="217744"/>
                </a:lnTo>
                <a:lnTo>
                  <a:pt x="244089" y="205419"/>
                </a:lnTo>
                <a:lnTo>
                  <a:pt x="254166" y="197306"/>
                </a:lnTo>
                <a:lnTo>
                  <a:pt x="264695" y="188087"/>
                </a:lnTo>
                <a:lnTo>
                  <a:pt x="285282" y="168955"/>
                </a:lnTo>
                <a:lnTo>
                  <a:pt x="302899" y="151984"/>
                </a:lnTo>
                <a:lnTo>
                  <a:pt x="313693" y="143903"/>
                </a:lnTo>
                <a:lnTo>
                  <a:pt x="325969" y="135976"/>
                </a:lnTo>
                <a:lnTo>
                  <a:pt x="339233" y="128151"/>
                </a:lnTo>
                <a:lnTo>
                  <a:pt x="349345" y="121664"/>
                </a:lnTo>
                <a:lnTo>
                  <a:pt x="357357" y="116069"/>
                </a:lnTo>
                <a:lnTo>
                  <a:pt x="363968" y="111070"/>
                </a:lnTo>
                <a:lnTo>
                  <a:pt x="374700" y="105515"/>
                </a:lnTo>
                <a:lnTo>
                  <a:pt x="379340" y="104033"/>
                </a:lnTo>
                <a:lnTo>
                  <a:pt x="381164" y="104316"/>
                </a:lnTo>
                <a:lnTo>
                  <a:pt x="381110" y="105774"/>
                </a:lnTo>
                <a:lnTo>
                  <a:pt x="379803" y="108016"/>
                </a:lnTo>
                <a:lnTo>
                  <a:pt x="378352" y="113894"/>
                </a:lnTo>
                <a:lnTo>
                  <a:pt x="377965" y="117240"/>
                </a:lnTo>
                <a:lnTo>
                  <a:pt x="376437" y="122010"/>
                </a:lnTo>
                <a:lnTo>
                  <a:pt x="374148" y="127730"/>
                </a:lnTo>
                <a:lnTo>
                  <a:pt x="365760" y="146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5"/>
          <p:cNvSpPr/>
          <p:nvPr/>
        </p:nvSpPr>
        <p:spPr>
          <a:xfrm>
            <a:off x="4823459" y="3086100"/>
            <a:ext cx="434342" cy="137160"/>
          </a:xfrm>
          <a:custGeom>
            <a:avLst/>
            <a:gdLst/>
            <a:ahLst/>
            <a:cxnLst/>
            <a:rect l="0" t="0" r="0" b="0"/>
            <a:pathLst>
              <a:path w="434342" h="137160">
                <a:moveTo>
                  <a:pt x="0" y="137159"/>
                </a:moveTo>
                <a:lnTo>
                  <a:pt x="12136" y="125024"/>
                </a:lnTo>
                <a:lnTo>
                  <a:pt x="16981" y="121449"/>
                </a:lnTo>
                <a:lnTo>
                  <a:pt x="25751" y="117477"/>
                </a:lnTo>
                <a:lnTo>
                  <a:pt x="29867" y="115148"/>
                </a:lnTo>
                <a:lnTo>
                  <a:pt x="33882" y="112325"/>
                </a:lnTo>
                <a:lnTo>
                  <a:pt x="37828" y="109173"/>
                </a:lnTo>
                <a:lnTo>
                  <a:pt x="42999" y="107072"/>
                </a:lnTo>
                <a:lnTo>
                  <a:pt x="55517" y="104737"/>
                </a:lnTo>
                <a:lnTo>
                  <a:pt x="62412" y="102845"/>
                </a:lnTo>
                <a:lnTo>
                  <a:pt x="69548" y="100313"/>
                </a:lnTo>
                <a:lnTo>
                  <a:pt x="76846" y="97355"/>
                </a:lnTo>
                <a:lnTo>
                  <a:pt x="85521" y="94113"/>
                </a:lnTo>
                <a:lnTo>
                  <a:pt x="105319" y="87125"/>
                </a:lnTo>
                <a:lnTo>
                  <a:pt x="118473" y="83483"/>
                </a:lnTo>
                <a:lnTo>
                  <a:pt x="133593" y="79785"/>
                </a:lnTo>
                <a:lnTo>
                  <a:pt x="150022" y="76050"/>
                </a:lnTo>
                <a:lnTo>
                  <a:pt x="163514" y="72290"/>
                </a:lnTo>
                <a:lnTo>
                  <a:pt x="175050" y="68513"/>
                </a:lnTo>
                <a:lnTo>
                  <a:pt x="185281" y="64725"/>
                </a:lnTo>
                <a:lnTo>
                  <a:pt x="194640" y="62200"/>
                </a:lnTo>
                <a:lnTo>
                  <a:pt x="203420" y="60517"/>
                </a:lnTo>
                <a:lnTo>
                  <a:pt x="211814" y="59394"/>
                </a:lnTo>
                <a:lnTo>
                  <a:pt x="219949" y="58646"/>
                </a:lnTo>
                <a:lnTo>
                  <a:pt x="227913" y="58147"/>
                </a:lnTo>
                <a:lnTo>
                  <a:pt x="235762" y="57815"/>
                </a:lnTo>
                <a:lnTo>
                  <a:pt x="242265" y="56323"/>
                </a:lnTo>
                <a:lnTo>
                  <a:pt x="247870" y="54059"/>
                </a:lnTo>
                <a:lnTo>
                  <a:pt x="252877" y="51279"/>
                </a:lnTo>
                <a:lnTo>
                  <a:pt x="265214" y="48190"/>
                </a:lnTo>
                <a:lnTo>
                  <a:pt x="272059" y="47367"/>
                </a:lnTo>
                <a:lnTo>
                  <a:pt x="279163" y="46818"/>
                </a:lnTo>
                <a:lnTo>
                  <a:pt x="286439" y="46452"/>
                </a:lnTo>
                <a:lnTo>
                  <a:pt x="293829" y="46207"/>
                </a:lnTo>
                <a:lnTo>
                  <a:pt x="300027" y="44775"/>
                </a:lnTo>
                <a:lnTo>
                  <a:pt x="305428" y="42550"/>
                </a:lnTo>
                <a:lnTo>
                  <a:pt x="310299" y="39796"/>
                </a:lnTo>
                <a:lnTo>
                  <a:pt x="322484" y="36737"/>
                </a:lnTo>
                <a:lnTo>
                  <a:pt x="329290" y="35921"/>
                </a:lnTo>
                <a:lnTo>
                  <a:pt x="335097" y="34107"/>
                </a:lnTo>
                <a:lnTo>
                  <a:pt x="340238" y="31628"/>
                </a:lnTo>
                <a:lnTo>
                  <a:pt x="344935" y="28705"/>
                </a:lnTo>
                <a:lnTo>
                  <a:pt x="353542" y="25457"/>
                </a:lnTo>
                <a:lnTo>
                  <a:pt x="365410" y="22744"/>
                </a:lnTo>
                <a:lnTo>
                  <a:pt x="387618" y="17305"/>
                </a:lnTo>
                <a:lnTo>
                  <a:pt x="398112" y="14076"/>
                </a:lnTo>
                <a:lnTo>
                  <a:pt x="407648" y="10654"/>
                </a:lnTo>
                <a:lnTo>
                  <a:pt x="4343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6"/>
          <p:cNvSpPr/>
          <p:nvPr/>
        </p:nvSpPr>
        <p:spPr>
          <a:xfrm>
            <a:off x="5463540" y="3497579"/>
            <a:ext cx="125731" cy="377192"/>
          </a:xfrm>
          <a:custGeom>
            <a:avLst/>
            <a:gdLst/>
            <a:ahLst/>
            <a:cxnLst/>
            <a:rect l="0" t="0" r="0" b="0"/>
            <a:pathLst>
              <a:path w="125731" h="377192">
                <a:moveTo>
                  <a:pt x="0" y="0"/>
                </a:moveTo>
                <a:lnTo>
                  <a:pt x="0" y="26869"/>
                </a:lnTo>
                <a:lnTo>
                  <a:pt x="3386" y="37765"/>
                </a:lnTo>
                <a:lnTo>
                  <a:pt x="6067" y="44227"/>
                </a:lnTo>
                <a:lnTo>
                  <a:pt x="9125" y="49805"/>
                </a:lnTo>
                <a:lnTo>
                  <a:pt x="12433" y="54794"/>
                </a:lnTo>
                <a:lnTo>
                  <a:pt x="15908" y="59389"/>
                </a:lnTo>
                <a:lnTo>
                  <a:pt x="19770" y="67882"/>
                </a:lnTo>
                <a:lnTo>
                  <a:pt x="22756" y="77160"/>
                </a:lnTo>
                <a:lnTo>
                  <a:pt x="25331" y="83190"/>
                </a:lnTo>
                <a:lnTo>
                  <a:pt x="28317" y="89750"/>
                </a:lnTo>
                <a:lnTo>
                  <a:pt x="31578" y="99204"/>
                </a:lnTo>
                <a:lnTo>
                  <a:pt x="35022" y="110586"/>
                </a:lnTo>
                <a:lnTo>
                  <a:pt x="38588" y="123254"/>
                </a:lnTo>
                <a:lnTo>
                  <a:pt x="55742" y="189626"/>
                </a:lnTo>
                <a:lnTo>
                  <a:pt x="61291" y="208967"/>
                </a:lnTo>
                <a:lnTo>
                  <a:pt x="66261" y="224402"/>
                </a:lnTo>
                <a:lnTo>
                  <a:pt x="79323" y="261646"/>
                </a:lnTo>
                <a:lnTo>
                  <a:pt x="83362" y="273491"/>
                </a:lnTo>
                <a:lnTo>
                  <a:pt x="87324" y="282658"/>
                </a:lnTo>
                <a:lnTo>
                  <a:pt x="91236" y="290039"/>
                </a:lnTo>
                <a:lnTo>
                  <a:pt x="95114" y="296229"/>
                </a:lnTo>
                <a:lnTo>
                  <a:pt x="100239" y="307976"/>
                </a:lnTo>
                <a:lnTo>
                  <a:pt x="106196" y="323428"/>
                </a:lnTo>
                <a:lnTo>
                  <a:pt x="12573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7"/>
          <p:cNvSpPr/>
          <p:nvPr/>
        </p:nvSpPr>
        <p:spPr>
          <a:xfrm>
            <a:off x="5177790" y="2743200"/>
            <a:ext cx="240031" cy="75064"/>
          </a:xfrm>
          <a:custGeom>
            <a:avLst/>
            <a:gdLst/>
            <a:ahLst/>
            <a:cxnLst/>
            <a:rect l="0" t="0" r="0" b="0"/>
            <a:pathLst>
              <a:path w="240031" h="75064">
                <a:moveTo>
                  <a:pt x="0" y="0"/>
                </a:moveTo>
                <a:lnTo>
                  <a:pt x="32422" y="32422"/>
                </a:lnTo>
                <a:lnTo>
                  <a:pt x="34314" y="33044"/>
                </a:lnTo>
                <a:lnTo>
                  <a:pt x="39804" y="33736"/>
                </a:lnTo>
                <a:lnTo>
                  <a:pt x="41776" y="35191"/>
                </a:lnTo>
                <a:lnTo>
                  <a:pt x="43090" y="37430"/>
                </a:lnTo>
                <a:lnTo>
                  <a:pt x="43967" y="40193"/>
                </a:lnTo>
                <a:lnTo>
                  <a:pt x="45821" y="42036"/>
                </a:lnTo>
                <a:lnTo>
                  <a:pt x="48327" y="43263"/>
                </a:lnTo>
                <a:lnTo>
                  <a:pt x="55407" y="45234"/>
                </a:lnTo>
                <a:lnTo>
                  <a:pt x="57258" y="46666"/>
                </a:lnTo>
                <a:lnTo>
                  <a:pt x="59762" y="48891"/>
                </a:lnTo>
                <a:lnTo>
                  <a:pt x="62701" y="51643"/>
                </a:lnTo>
                <a:lnTo>
                  <a:pt x="65931" y="53479"/>
                </a:lnTo>
                <a:lnTo>
                  <a:pt x="72906" y="55518"/>
                </a:lnTo>
                <a:lnTo>
                  <a:pt x="75274" y="57332"/>
                </a:lnTo>
                <a:lnTo>
                  <a:pt x="76852" y="59811"/>
                </a:lnTo>
                <a:lnTo>
                  <a:pt x="77905" y="62734"/>
                </a:lnTo>
                <a:lnTo>
                  <a:pt x="81146" y="64682"/>
                </a:lnTo>
                <a:lnTo>
                  <a:pt x="85848" y="65982"/>
                </a:lnTo>
                <a:lnTo>
                  <a:pt x="91522" y="66847"/>
                </a:lnTo>
                <a:lnTo>
                  <a:pt x="96574" y="67425"/>
                </a:lnTo>
                <a:lnTo>
                  <a:pt x="101212" y="67810"/>
                </a:lnTo>
                <a:lnTo>
                  <a:pt x="105575" y="68066"/>
                </a:lnTo>
                <a:lnTo>
                  <a:pt x="111023" y="69507"/>
                </a:lnTo>
                <a:lnTo>
                  <a:pt x="117195" y="71738"/>
                </a:lnTo>
                <a:lnTo>
                  <a:pt x="123850" y="74495"/>
                </a:lnTo>
                <a:lnTo>
                  <a:pt x="129557" y="75063"/>
                </a:lnTo>
                <a:lnTo>
                  <a:pt x="134631" y="74172"/>
                </a:lnTo>
                <a:lnTo>
                  <a:pt x="139284" y="72308"/>
                </a:lnTo>
                <a:lnTo>
                  <a:pt x="143656" y="71065"/>
                </a:lnTo>
                <a:lnTo>
                  <a:pt x="147840" y="70236"/>
                </a:lnTo>
                <a:lnTo>
                  <a:pt x="157614" y="68907"/>
                </a:lnTo>
                <a:lnTo>
                  <a:pt x="160956" y="68798"/>
                </a:lnTo>
                <a:lnTo>
                  <a:pt x="185558" y="68608"/>
                </a:lnTo>
                <a:lnTo>
                  <a:pt x="188475" y="67329"/>
                </a:lnTo>
                <a:lnTo>
                  <a:pt x="190420" y="65206"/>
                </a:lnTo>
                <a:lnTo>
                  <a:pt x="191717" y="62520"/>
                </a:lnTo>
                <a:lnTo>
                  <a:pt x="193851" y="60730"/>
                </a:lnTo>
                <a:lnTo>
                  <a:pt x="196543" y="59537"/>
                </a:lnTo>
                <a:lnTo>
                  <a:pt x="199609" y="58741"/>
                </a:lnTo>
                <a:lnTo>
                  <a:pt x="204193" y="55671"/>
                </a:lnTo>
                <a:lnTo>
                  <a:pt x="209788" y="51084"/>
                </a:lnTo>
                <a:lnTo>
                  <a:pt x="224884" y="37607"/>
                </a:lnTo>
                <a:lnTo>
                  <a:pt x="227392" y="36501"/>
                </a:lnTo>
                <a:lnTo>
                  <a:pt x="233566" y="35272"/>
                </a:lnTo>
                <a:lnTo>
                  <a:pt x="235721" y="33675"/>
                </a:lnTo>
                <a:lnTo>
                  <a:pt x="237157" y="31340"/>
                </a:lnTo>
                <a:lnTo>
                  <a:pt x="239178" y="25372"/>
                </a:lnTo>
                <a:lnTo>
                  <a:pt x="240030" y="1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8"/>
          <p:cNvSpPr/>
          <p:nvPr/>
        </p:nvSpPr>
        <p:spPr>
          <a:xfrm>
            <a:off x="5876752" y="3223259"/>
            <a:ext cx="78278" cy="205742"/>
          </a:xfrm>
          <a:custGeom>
            <a:avLst/>
            <a:gdLst/>
            <a:ahLst/>
            <a:cxnLst/>
            <a:rect l="0" t="0" r="0" b="0"/>
            <a:pathLst>
              <a:path w="78278" h="205742">
                <a:moveTo>
                  <a:pt x="55418" y="205741"/>
                </a:moveTo>
                <a:lnTo>
                  <a:pt x="34617" y="184940"/>
                </a:lnTo>
                <a:lnTo>
                  <a:pt x="32661" y="184253"/>
                </a:lnTo>
                <a:lnTo>
                  <a:pt x="30087" y="183796"/>
                </a:lnTo>
                <a:lnTo>
                  <a:pt x="27100" y="183490"/>
                </a:lnTo>
                <a:lnTo>
                  <a:pt x="25110" y="182017"/>
                </a:lnTo>
                <a:lnTo>
                  <a:pt x="23782" y="179765"/>
                </a:lnTo>
                <a:lnTo>
                  <a:pt x="21652" y="173093"/>
                </a:lnTo>
                <a:lnTo>
                  <a:pt x="20207" y="171275"/>
                </a:lnTo>
                <a:lnTo>
                  <a:pt x="17974" y="168794"/>
                </a:lnTo>
                <a:lnTo>
                  <a:pt x="15215" y="165869"/>
                </a:lnTo>
                <a:lnTo>
                  <a:pt x="13376" y="162650"/>
                </a:lnTo>
                <a:lnTo>
                  <a:pt x="12150" y="159234"/>
                </a:lnTo>
                <a:lnTo>
                  <a:pt x="11333" y="155686"/>
                </a:lnTo>
                <a:lnTo>
                  <a:pt x="9518" y="150781"/>
                </a:lnTo>
                <a:lnTo>
                  <a:pt x="7038" y="144971"/>
                </a:lnTo>
                <a:lnTo>
                  <a:pt x="4115" y="138557"/>
                </a:lnTo>
                <a:lnTo>
                  <a:pt x="2165" y="133012"/>
                </a:lnTo>
                <a:lnTo>
                  <a:pt x="866" y="128044"/>
                </a:lnTo>
                <a:lnTo>
                  <a:pt x="0" y="123463"/>
                </a:lnTo>
                <a:lnTo>
                  <a:pt x="693" y="116599"/>
                </a:lnTo>
                <a:lnTo>
                  <a:pt x="2424" y="108213"/>
                </a:lnTo>
                <a:lnTo>
                  <a:pt x="4849" y="98812"/>
                </a:lnTo>
                <a:lnTo>
                  <a:pt x="7735" y="88734"/>
                </a:lnTo>
                <a:lnTo>
                  <a:pt x="14328" y="67378"/>
                </a:lnTo>
                <a:lnTo>
                  <a:pt x="16595" y="58889"/>
                </a:lnTo>
                <a:lnTo>
                  <a:pt x="18106" y="51959"/>
                </a:lnTo>
                <a:lnTo>
                  <a:pt x="20530" y="37781"/>
                </a:lnTo>
                <a:lnTo>
                  <a:pt x="21999" y="35347"/>
                </a:lnTo>
                <a:lnTo>
                  <a:pt x="24249" y="32455"/>
                </a:lnTo>
                <a:lnTo>
                  <a:pt x="27019" y="29257"/>
                </a:lnTo>
                <a:lnTo>
                  <a:pt x="30135" y="25855"/>
                </a:lnTo>
                <a:lnTo>
                  <a:pt x="41913" y="13581"/>
                </a:lnTo>
                <a:lnTo>
                  <a:pt x="43874" y="12864"/>
                </a:lnTo>
                <a:lnTo>
                  <a:pt x="46452" y="12386"/>
                </a:lnTo>
                <a:lnTo>
                  <a:pt x="49440" y="12067"/>
                </a:lnTo>
                <a:lnTo>
                  <a:pt x="52703" y="10585"/>
                </a:lnTo>
                <a:lnTo>
                  <a:pt x="56148" y="8327"/>
                </a:lnTo>
                <a:lnTo>
                  <a:pt x="64734" y="1645"/>
                </a:lnTo>
                <a:lnTo>
                  <a:pt x="66709" y="1097"/>
                </a:lnTo>
                <a:lnTo>
                  <a:pt x="69295" y="732"/>
                </a:lnTo>
                <a:lnTo>
                  <a:pt x="782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9"/>
          <p:cNvSpPr/>
          <p:nvPr/>
        </p:nvSpPr>
        <p:spPr>
          <a:xfrm>
            <a:off x="4377690" y="3154679"/>
            <a:ext cx="125731" cy="377192"/>
          </a:xfrm>
          <a:custGeom>
            <a:avLst/>
            <a:gdLst/>
            <a:ahLst/>
            <a:cxnLst/>
            <a:rect l="0" t="0" r="0" b="0"/>
            <a:pathLst>
              <a:path w="125731" h="377192">
                <a:moveTo>
                  <a:pt x="0" y="0"/>
                </a:moveTo>
                <a:lnTo>
                  <a:pt x="9841" y="19683"/>
                </a:lnTo>
                <a:lnTo>
                  <a:pt x="11640" y="22012"/>
                </a:lnTo>
                <a:lnTo>
                  <a:pt x="14110" y="24835"/>
                </a:lnTo>
                <a:lnTo>
                  <a:pt x="17027" y="27987"/>
                </a:lnTo>
                <a:lnTo>
                  <a:pt x="20241" y="32628"/>
                </a:lnTo>
                <a:lnTo>
                  <a:pt x="23654" y="38262"/>
                </a:lnTo>
                <a:lnTo>
                  <a:pt x="27199" y="44559"/>
                </a:lnTo>
                <a:lnTo>
                  <a:pt x="34525" y="58327"/>
                </a:lnTo>
                <a:lnTo>
                  <a:pt x="38257" y="65555"/>
                </a:lnTo>
                <a:lnTo>
                  <a:pt x="42014" y="71644"/>
                </a:lnTo>
                <a:lnTo>
                  <a:pt x="45789" y="76973"/>
                </a:lnTo>
                <a:lnTo>
                  <a:pt x="49576" y="81795"/>
                </a:lnTo>
                <a:lnTo>
                  <a:pt x="53370" y="88820"/>
                </a:lnTo>
                <a:lnTo>
                  <a:pt x="57170" y="97314"/>
                </a:lnTo>
                <a:lnTo>
                  <a:pt x="60973" y="106786"/>
                </a:lnTo>
                <a:lnTo>
                  <a:pt x="66049" y="121991"/>
                </a:lnTo>
                <a:lnTo>
                  <a:pt x="78462" y="162592"/>
                </a:lnTo>
                <a:lnTo>
                  <a:pt x="84058" y="188404"/>
                </a:lnTo>
                <a:lnTo>
                  <a:pt x="89058" y="217043"/>
                </a:lnTo>
                <a:lnTo>
                  <a:pt x="93662" y="247566"/>
                </a:lnTo>
                <a:lnTo>
                  <a:pt x="98001" y="270454"/>
                </a:lnTo>
                <a:lnTo>
                  <a:pt x="102164" y="288253"/>
                </a:lnTo>
                <a:lnTo>
                  <a:pt x="106209" y="302659"/>
                </a:lnTo>
                <a:lnTo>
                  <a:pt x="108906" y="313532"/>
                </a:lnTo>
                <a:lnTo>
                  <a:pt x="110704" y="322052"/>
                </a:lnTo>
                <a:lnTo>
                  <a:pt x="111903" y="329002"/>
                </a:lnTo>
                <a:lnTo>
                  <a:pt x="113234" y="340110"/>
                </a:lnTo>
                <a:lnTo>
                  <a:pt x="113826" y="349280"/>
                </a:lnTo>
                <a:lnTo>
                  <a:pt x="114237" y="363339"/>
                </a:lnTo>
                <a:lnTo>
                  <a:pt x="117659" y="368071"/>
                </a:lnTo>
                <a:lnTo>
                  <a:pt x="12573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0"/>
          <p:cNvSpPr/>
          <p:nvPr/>
        </p:nvSpPr>
        <p:spPr>
          <a:xfrm>
            <a:off x="4514850" y="3097728"/>
            <a:ext cx="274321" cy="285526"/>
          </a:xfrm>
          <a:custGeom>
            <a:avLst/>
            <a:gdLst/>
            <a:ahLst/>
            <a:cxnLst/>
            <a:rect l="0" t="0" r="0" b="0"/>
            <a:pathLst>
              <a:path w="274321" h="285526">
                <a:moveTo>
                  <a:pt x="0" y="79811"/>
                </a:moveTo>
                <a:lnTo>
                  <a:pt x="0" y="54061"/>
                </a:lnTo>
                <a:lnTo>
                  <a:pt x="2540" y="49945"/>
                </a:lnTo>
                <a:lnTo>
                  <a:pt x="6773" y="45930"/>
                </a:lnTo>
                <a:lnTo>
                  <a:pt x="12135" y="41984"/>
                </a:lnTo>
                <a:lnTo>
                  <a:pt x="15710" y="38083"/>
                </a:lnTo>
                <a:lnTo>
                  <a:pt x="18093" y="34213"/>
                </a:lnTo>
                <a:lnTo>
                  <a:pt x="19682" y="30362"/>
                </a:lnTo>
                <a:lnTo>
                  <a:pt x="24551" y="26525"/>
                </a:lnTo>
                <a:lnTo>
                  <a:pt x="31607" y="22697"/>
                </a:lnTo>
                <a:lnTo>
                  <a:pt x="40121" y="18875"/>
                </a:lnTo>
                <a:lnTo>
                  <a:pt x="47067" y="15058"/>
                </a:lnTo>
                <a:lnTo>
                  <a:pt x="52968" y="11242"/>
                </a:lnTo>
                <a:lnTo>
                  <a:pt x="65496" y="2061"/>
                </a:lnTo>
                <a:lnTo>
                  <a:pt x="70596" y="806"/>
                </a:lnTo>
                <a:lnTo>
                  <a:pt x="78366" y="248"/>
                </a:lnTo>
                <a:lnTo>
                  <a:pt x="90285" y="0"/>
                </a:lnTo>
                <a:lnTo>
                  <a:pt x="94481" y="1204"/>
                </a:lnTo>
                <a:lnTo>
                  <a:pt x="97277" y="3276"/>
                </a:lnTo>
                <a:lnTo>
                  <a:pt x="99141" y="5928"/>
                </a:lnTo>
                <a:lnTo>
                  <a:pt x="101654" y="7696"/>
                </a:lnTo>
                <a:lnTo>
                  <a:pt x="107832" y="9660"/>
                </a:lnTo>
                <a:lnTo>
                  <a:pt x="109988" y="11454"/>
                </a:lnTo>
                <a:lnTo>
                  <a:pt x="111425" y="13920"/>
                </a:lnTo>
                <a:lnTo>
                  <a:pt x="112383" y="16834"/>
                </a:lnTo>
                <a:lnTo>
                  <a:pt x="114292" y="18776"/>
                </a:lnTo>
                <a:lnTo>
                  <a:pt x="116835" y="20072"/>
                </a:lnTo>
                <a:lnTo>
                  <a:pt x="119800" y="20935"/>
                </a:lnTo>
                <a:lnTo>
                  <a:pt x="121776" y="22780"/>
                </a:lnTo>
                <a:lnTo>
                  <a:pt x="123094" y="25281"/>
                </a:lnTo>
                <a:lnTo>
                  <a:pt x="125828" y="32715"/>
                </a:lnTo>
                <a:lnTo>
                  <a:pt x="128335" y="38254"/>
                </a:lnTo>
                <a:lnTo>
                  <a:pt x="131277" y="44487"/>
                </a:lnTo>
                <a:lnTo>
                  <a:pt x="133238" y="52452"/>
                </a:lnTo>
                <a:lnTo>
                  <a:pt x="134545" y="61571"/>
                </a:lnTo>
                <a:lnTo>
                  <a:pt x="135997" y="79325"/>
                </a:lnTo>
                <a:lnTo>
                  <a:pt x="136643" y="91449"/>
                </a:lnTo>
                <a:lnTo>
                  <a:pt x="135545" y="100270"/>
                </a:lnTo>
                <a:lnTo>
                  <a:pt x="133543" y="111230"/>
                </a:lnTo>
                <a:lnTo>
                  <a:pt x="130939" y="123618"/>
                </a:lnTo>
                <a:lnTo>
                  <a:pt x="127932" y="133145"/>
                </a:lnTo>
                <a:lnTo>
                  <a:pt x="124658" y="140767"/>
                </a:lnTo>
                <a:lnTo>
                  <a:pt x="121205" y="147119"/>
                </a:lnTo>
                <a:lnTo>
                  <a:pt x="118903" y="153893"/>
                </a:lnTo>
                <a:lnTo>
                  <a:pt x="117369" y="160949"/>
                </a:lnTo>
                <a:lnTo>
                  <a:pt x="116345" y="168193"/>
                </a:lnTo>
                <a:lnTo>
                  <a:pt x="114394" y="175563"/>
                </a:lnTo>
                <a:lnTo>
                  <a:pt x="111822" y="183015"/>
                </a:lnTo>
                <a:lnTo>
                  <a:pt x="108838" y="190524"/>
                </a:lnTo>
                <a:lnTo>
                  <a:pt x="105578" y="196800"/>
                </a:lnTo>
                <a:lnTo>
                  <a:pt x="102136" y="202254"/>
                </a:lnTo>
                <a:lnTo>
                  <a:pt x="98570" y="207160"/>
                </a:lnTo>
                <a:lnTo>
                  <a:pt x="94609" y="215998"/>
                </a:lnTo>
                <a:lnTo>
                  <a:pt x="92848" y="224158"/>
                </a:lnTo>
                <a:lnTo>
                  <a:pt x="92066" y="232019"/>
                </a:lnTo>
                <a:lnTo>
                  <a:pt x="91718" y="239746"/>
                </a:lnTo>
                <a:lnTo>
                  <a:pt x="91625" y="243584"/>
                </a:lnTo>
                <a:lnTo>
                  <a:pt x="90293" y="247413"/>
                </a:lnTo>
                <a:lnTo>
                  <a:pt x="85427" y="255054"/>
                </a:lnTo>
                <a:lnTo>
                  <a:pt x="81615" y="260429"/>
                </a:lnTo>
                <a:lnTo>
                  <a:pt x="84109" y="268459"/>
                </a:lnTo>
                <a:lnTo>
                  <a:pt x="91011" y="284551"/>
                </a:lnTo>
                <a:lnTo>
                  <a:pt x="94636" y="285106"/>
                </a:lnTo>
                <a:lnTo>
                  <a:pt x="100480" y="285354"/>
                </a:lnTo>
                <a:lnTo>
                  <a:pt x="110911" y="285493"/>
                </a:lnTo>
                <a:lnTo>
                  <a:pt x="118297" y="285525"/>
                </a:lnTo>
                <a:lnTo>
                  <a:pt x="122044" y="284264"/>
                </a:lnTo>
                <a:lnTo>
                  <a:pt x="129595" y="279476"/>
                </a:lnTo>
                <a:lnTo>
                  <a:pt x="137184" y="273115"/>
                </a:lnTo>
                <a:lnTo>
                  <a:pt x="144791" y="266054"/>
                </a:lnTo>
                <a:lnTo>
                  <a:pt x="152405" y="258683"/>
                </a:lnTo>
                <a:lnTo>
                  <a:pt x="157483" y="254939"/>
                </a:lnTo>
                <a:lnTo>
                  <a:pt x="163409" y="251173"/>
                </a:lnTo>
                <a:lnTo>
                  <a:pt x="169899" y="247393"/>
                </a:lnTo>
                <a:lnTo>
                  <a:pt x="179306" y="241062"/>
                </a:lnTo>
                <a:lnTo>
                  <a:pt x="203305" y="223868"/>
                </a:lnTo>
                <a:lnTo>
                  <a:pt x="213006" y="216489"/>
                </a:lnTo>
                <a:lnTo>
                  <a:pt x="220744" y="210300"/>
                </a:lnTo>
                <a:lnTo>
                  <a:pt x="227172" y="204904"/>
                </a:lnTo>
                <a:lnTo>
                  <a:pt x="232728" y="201307"/>
                </a:lnTo>
                <a:lnTo>
                  <a:pt x="237702" y="198908"/>
                </a:lnTo>
                <a:lnTo>
                  <a:pt x="242288" y="197309"/>
                </a:lnTo>
                <a:lnTo>
                  <a:pt x="247885" y="196243"/>
                </a:lnTo>
                <a:lnTo>
                  <a:pt x="254156" y="195533"/>
                </a:lnTo>
                <a:lnTo>
                  <a:pt x="274320" y="194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1"/>
          <p:cNvSpPr/>
          <p:nvPr/>
        </p:nvSpPr>
        <p:spPr>
          <a:xfrm>
            <a:off x="5577840" y="4000500"/>
            <a:ext cx="45720" cy="205740"/>
          </a:xfrm>
          <a:custGeom>
            <a:avLst/>
            <a:gdLst/>
            <a:ahLst/>
            <a:cxnLst/>
            <a:rect l="0" t="0" r="0" b="0"/>
            <a:pathLst>
              <a:path w="45720" h="205740">
                <a:moveTo>
                  <a:pt x="0" y="0"/>
                </a:moveTo>
                <a:lnTo>
                  <a:pt x="0" y="82658"/>
                </a:lnTo>
                <a:lnTo>
                  <a:pt x="1269" y="93205"/>
                </a:lnTo>
                <a:lnTo>
                  <a:pt x="9841" y="149716"/>
                </a:lnTo>
                <a:lnTo>
                  <a:pt x="11640" y="154420"/>
                </a:lnTo>
                <a:lnTo>
                  <a:pt x="14110" y="158827"/>
                </a:lnTo>
                <a:lnTo>
                  <a:pt x="17027" y="163034"/>
                </a:lnTo>
                <a:lnTo>
                  <a:pt x="18971" y="167109"/>
                </a:lnTo>
                <a:lnTo>
                  <a:pt x="20267" y="171096"/>
                </a:lnTo>
                <a:lnTo>
                  <a:pt x="21131" y="175024"/>
                </a:lnTo>
                <a:lnTo>
                  <a:pt x="22977" y="178912"/>
                </a:lnTo>
                <a:lnTo>
                  <a:pt x="25478" y="182775"/>
                </a:lnTo>
                <a:lnTo>
                  <a:pt x="28415" y="186620"/>
                </a:lnTo>
                <a:lnTo>
                  <a:pt x="31643" y="189183"/>
                </a:lnTo>
                <a:lnTo>
                  <a:pt x="35066" y="190892"/>
                </a:lnTo>
                <a:lnTo>
                  <a:pt x="38617" y="192031"/>
                </a:lnTo>
                <a:lnTo>
                  <a:pt x="40984" y="194061"/>
                </a:lnTo>
                <a:lnTo>
                  <a:pt x="42563" y="196684"/>
                </a:lnTo>
                <a:lnTo>
                  <a:pt x="45719" y="205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2"/>
          <p:cNvSpPr/>
          <p:nvPr/>
        </p:nvSpPr>
        <p:spPr>
          <a:xfrm>
            <a:off x="5680709" y="3888325"/>
            <a:ext cx="297182" cy="292227"/>
          </a:xfrm>
          <a:custGeom>
            <a:avLst/>
            <a:gdLst/>
            <a:ahLst/>
            <a:cxnLst/>
            <a:rect l="0" t="0" r="0" b="0"/>
            <a:pathLst>
              <a:path w="297182" h="292227">
                <a:moveTo>
                  <a:pt x="0" y="55025"/>
                </a:moveTo>
                <a:lnTo>
                  <a:pt x="6068" y="42889"/>
                </a:lnTo>
                <a:lnTo>
                  <a:pt x="9125" y="38044"/>
                </a:lnTo>
                <a:lnTo>
                  <a:pt x="15909" y="29274"/>
                </a:lnTo>
                <a:lnTo>
                  <a:pt x="20801" y="23265"/>
                </a:lnTo>
                <a:lnTo>
                  <a:pt x="28718" y="18472"/>
                </a:lnTo>
                <a:lnTo>
                  <a:pt x="34386" y="15416"/>
                </a:lnTo>
                <a:lnTo>
                  <a:pt x="39434" y="12109"/>
                </a:lnTo>
                <a:lnTo>
                  <a:pt x="48430" y="5047"/>
                </a:lnTo>
                <a:lnTo>
                  <a:pt x="56662" y="1063"/>
                </a:lnTo>
                <a:lnTo>
                  <a:pt x="60635" y="0"/>
                </a:lnTo>
                <a:lnTo>
                  <a:pt x="65823" y="561"/>
                </a:lnTo>
                <a:lnTo>
                  <a:pt x="71822" y="2206"/>
                </a:lnTo>
                <a:lnTo>
                  <a:pt x="78362" y="4572"/>
                </a:lnTo>
                <a:lnTo>
                  <a:pt x="83991" y="6149"/>
                </a:lnTo>
                <a:lnTo>
                  <a:pt x="89014" y="7201"/>
                </a:lnTo>
                <a:lnTo>
                  <a:pt x="97982" y="8370"/>
                </a:lnTo>
                <a:lnTo>
                  <a:pt x="106201" y="8889"/>
                </a:lnTo>
                <a:lnTo>
                  <a:pt x="108901" y="10297"/>
                </a:lnTo>
                <a:lnTo>
                  <a:pt x="110701" y="12507"/>
                </a:lnTo>
                <a:lnTo>
                  <a:pt x="113971" y="19617"/>
                </a:lnTo>
                <a:lnTo>
                  <a:pt x="119657" y="31245"/>
                </a:lnTo>
                <a:lnTo>
                  <a:pt x="121681" y="36631"/>
                </a:lnTo>
                <a:lnTo>
                  <a:pt x="123031" y="41492"/>
                </a:lnTo>
                <a:lnTo>
                  <a:pt x="123931" y="46003"/>
                </a:lnTo>
                <a:lnTo>
                  <a:pt x="123261" y="50280"/>
                </a:lnTo>
                <a:lnTo>
                  <a:pt x="119130" y="58419"/>
                </a:lnTo>
                <a:lnTo>
                  <a:pt x="117520" y="66178"/>
                </a:lnTo>
                <a:lnTo>
                  <a:pt x="116447" y="76430"/>
                </a:lnTo>
                <a:lnTo>
                  <a:pt x="115731" y="88345"/>
                </a:lnTo>
                <a:lnTo>
                  <a:pt x="113984" y="98828"/>
                </a:lnTo>
                <a:lnTo>
                  <a:pt x="111550" y="108357"/>
                </a:lnTo>
                <a:lnTo>
                  <a:pt x="98517" y="147968"/>
                </a:lnTo>
                <a:lnTo>
                  <a:pt x="92349" y="161437"/>
                </a:lnTo>
                <a:lnTo>
                  <a:pt x="84426" y="176766"/>
                </a:lnTo>
                <a:lnTo>
                  <a:pt x="61845" y="218519"/>
                </a:lnTo>
                <a:lnTo>
                  <a:pt x="56470" y="228791"/>
                </a:lnTo>
                <a:lnTo>
                  <a:pt x="52887" y="236909"/>
                </a:lnTo>
                <a:lnTo>
                  <a:pt x="50498" y="243591"/>
                </a:lnTo>
                <a:lnTo>
                  <a:pt x="48906" y="249316"/>
                </a:lnTo>
                <a:lnTo>
                  <a:pt x="46574" y="255672"/>
                </a:lnTo>
                <a:lnTo>
                  <a:pt x="43750" y="262449"/>
                </a:lnTo>
                <a:lnTo>
                  <a:pt x="40597" y="269508"/>
                </a:lnTo>
                <a:lnTo>
                  <a:pt x="39765" y="275484"/>
                </a:lnTo>
                <a:lnTo>
                  <a:pt x="40480" y="280737"/>
                </a:lnTo>
                <a:lnTo>
                  <a:pt x="42227" y="285510"/>
                </a:lnTo>
                <a:lnTo>
                  <a:pt x="44662" y="288691"/>
                </a:lnTo>
                <a:lnTo>
                  <a:pt x="47554" y="290812"/>
                </a:lnTo>
                <a:lnTo>
                  <a:pt x="50753" y="292226"/>
                </a:lnTo>
                <a:lnTo>
                  <a:pt x="55426" y="291899"/>
                </a:lnTo>
                <a:lnTo>
                  <a:pt x="61081" y="290411"/>
                </a:lnTo>
                <a:lnTo>
                  <a:pt x="67391" y="288149"/>
                </a:lnTo>
                <a:lnTo>
                  <a:pt x="74137" y="285371"/>
                </a:lnTo>
                <a:lnTo>
                  <a:pt x="81175" y="282249"/>
                </a:lnTo>
                <a:lnTo>
                  <a:pt x="95768" y="275393"/>
                </a:lnTo>
                <a:lnTo>
                  <a:pt x="133419" y="256874"/>
                </a:lnTo>
                <a:lnTo>
                  <a:pt x="141016" y="254361"/>
                </a:lnTo>
                <a:lnTo>
                  <a:pt x="148621" y="252685"/>
                </a:lnTo>
                <a:lnTo>
                  <a:pt x="156231" y="251568"/>
                </a:lnTo>
                <a:lnTo>
                  <a:pt x="165114" y="248284"/>
                </a:lnTo>
                <a:lnTo>
                  <a:pt x="174847" y="243554"/>
                </a:lnTo>
                <a:lnTo>
                  <a:pt x="185144" y="237861"/>
                </a:lnTo>
                <a:lnTo>
                  <a:pt x="195819" y="232795"/>
                </a:lnTo>
                <a:lnTo>
                  <a:pt x="206747" y="228148"/>
                </a:lnTo>
                <a:lnTo>
                  <a:pt x="217842" y="223780"/>
                </a:lnTo>
                <a:lnTo>
                  <a:pt x="226507" y="220869"/>
                </a:lnTo>
                <a:lnTo>
                  <a:pt x="233556" y="218927"/>
                </a:lnTo>
                <a:lnTo>
                  <a:pt x="239524" y="217633"/>
                </a:lnTo>
                <a:lnTo>
                  <a:pt x="244772" y="216770"/>
                </a:lnTo>
                <a:lnTo>
                  <a:pt x="253991" y="215812"/>
                </a:lnTo>
                <a:lnTo>
                  <a:pt x="259498" y="214286"/>
                </a:lnTo>
                <a:lnTo>
                  <a:pt x="265709" y="211999"/>
                </a:lnTo>
                <a:lnTo>
                  <a:pt x="272390" y="209204"/>
                </a:lnTo>
                <a:lnTo>
                  <a:pt x="278114" y="208611"/>
                </a:lnTo>
                <a:lnTo>
                  <a:pt x="283199" y="209485"/>
                </a:lnTo>
                <a:lnTo>
                  <a:pt x="297181" y="215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5</a:t>
            </a: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447800"/>
            <a:ext cx="8077200" cy="508000"/>
          </a:xfrm>
          <a:noFill/>
          <a:ln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905000"/>
            <a:ext cx="51816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Problems 6 and 7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b="18539"/>
          <a:stretch>
            <a:fillRect/>
          </a:stretch>
        </p:blipFill>
        <p:spPr>
          <a:xfrm>
            <a:off x="304800" y="1295400"/>
            <a:ext cx="84582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8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600200"/>
            <a:ext cx="4191000" cy="39227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9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447800"/>
            <a:ext cx="8001000" cy="1009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220</TotalTime>
  <Words>293</Words>
  <Application>Microsoft PowerPoint</Application>
  <PresentationFormat>On-screen Show (4:3)</PresentationFormat>
  <Paragraphs>64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Arial</vt:lpstr>
      <vt:lpstr>Foundry</vt:lpstr>
      <vt:lpstr>Review Tangents, plus Arcs, Central Angles and Chords</vt:lpstr>
      <vt:lpstr>Problem 1</vt:lpstr>
      <vt:lpstr>Problem 2</vt:lpstr>
      <vt:lpstr>Problem 3</vt:lpstr>
      <vt:lpstr>Problem 4</vt:lpstr>
      <vt:lpstr>Problem 5</vt:lpstr>
      <vt:lpstr>Problems 6 and 7</vt:lpstr>
      <vt:lpstr>Problem 8</vt:lpstr>
      <vt:lpstr>Problem 9</vt:lpstr>
      <vt:lpstr>Problem 10</vt:lpstr>
      <vt:lpstr>Problem 11</vt:lpstr>
      <vt:lpstr>Problem 12</vt:lpstr>
      <vt:lpstr>Central Angles</vt:lpstr>
      <vt:lpstr>What is an arc?</vt:lpstr>
      <vt:lpstr>Measure of a minor arc</vt:lpstr>
      <vt:lpstr>What is a major arc?</vt:lpstr>
      <vt:lpstr>Measure of a major arc</vt:lpstr>
      <vt:lpstr>Semicircles</vt:lpstr>
      <vt:lpstr>Adjacent Arcs</vt:lpstr>
      <vt:lpstr>Arc Addition Postulate</vt:lpstr>
      <vt:lpstr>Congruent Arcs</vt:lpstr>
      <vt:lpstr>Chords</vt:lpstr>
      <vt:lpstr>More about chords</vt:lpstr>
      <vt:lpstr>Even more about chords..</vt:lpstr>
      <vt:lpstr>Just a little bit more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Tangents, plus Arcs, Central Angles and Chords</dc:title>
  <dc:creator>nuhs</dc:creator>
  <cp:lastModifiedBy>Ameena</cp:lastModifiedBy>
  <cp:revision>8</cp:revision>
  <dcterms:created xsi:type="dcterms:W3CDTF">2007-06-01T14:35:04Z</dcterms:created>
  <dcterms:modified xsi:type="dcterms:W3CDTF">2008-05-09T16:51:42Z</dcterms:modified>
</cp:coreProperties>
</file>